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3"/>
  </p:sldMasterIdLst>
  <p:notesMasterIdLst>
    <p:notesMasterId r:id="rId39"/>
  </p:notesMasterIdLst>
  <p:handoutMasterIdLst>
    <p:handoutMasterId r:id="rId40"/>
  </p:handoutMasterIdLst>
  <p:sldIdLst>
    <p:sldId id="256" r:id="rId14"/>
    <p:sldId id="332" r:id="rId15"/>
    <p:sldId id="266" r:id="rId16"/>
    <p:sldId id="319" r:id="rId17"/>
    <p:sldId id="318" r:id="rId18"/>
    <p:sldId id="333" r:id="rId19"/>
    <p:sldId id="334" r:id="rId20"/>
    <p:sldId id="326" r:id="rId21"/>
    <p:sldId id="335" r:id="rId22"/>
    <p:sldId id="322" r:id="rId23"/>
    <p:sldId id="320" r:id="rId24"/>
    <p:sldId id="325" r:id="rId25"/>
    <p:sldId id="327" r:id="rId26"/>
    <p:sldId id="328" r:id="rId27"/>
    <p:sldId id="330" r:id="rId28"/>
    <p:sldId id="336" r:id="rId29"/>
    <p:sldId id="337" r:id="rId30"/>
    <p:sldId id="338" r:id="rId31"/>
    <p:sldId id="339" r:id="rId32"/>
    <p:sldId id="342" r:id="rId33"/>
    <p:sldId id="340" r:id="rId34"/>
    <p:sldId id="341" r:id="rId35"/>
    <p:sldId id="343" r:id="rId36"/>
    <p:sldId id="317" r:id="rId37"/>
    <p:sldId id="321" r:id="rId38"/>
  </p:sldIdLst>
  <p:sldSz cx="9144000" cy="5143500" type="screen16x9"/>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2217E48-77C1-A9CF-7AE0-A5558F93117B}" name="Kruger, Jackie" initials="KJ" userId="S::Jackie.Kruger@claconnect.com::46ca9483-acf8-4c60-9211-a7148f123d6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DD2D3"/>
    <a:srgbClr val="2E334E"/>
    <a:srgbClr val="FBC55A"/>
    <a:srgbClr val="EE5340"/>
    <a:srgbClr val="E2E868"/>
    <a:srgbClr val="DAD8D7"/>
    <a:srgbClr val="E4E4E0"/>
    <a:srgbClr val="F7F7F6"/>
    <a:srgbClr val="C5B6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7405EE-24F3-4CAF-A3E1-44800630687E}" v="395" dt="2024-08-22T14:10:43.8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8" autoAdjust="0"/>
    <p:restoredTop sz="71703" autoAdjust="0"/>
  </p:normalViewPr>
  <p:slideViewPr>
    <p:cSldViewPr snapToGrid="0">
      <p:cViewPr>
        <p:scale>
          <a:sx n="100" d="100"/>
          <a:sy n="100" d="100"/>
        </p:scale>
        <p:origin x="1896" y="174"/>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1" d="100"/>
          <a:sy n="81" d="100"/>
        </p:scale>
        <p:origin x="30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notesMaster" Target="notesMasters/notesMaster1.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customXml" Target="../customXml/item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customXml" Target="../customXml/item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theme" Target="theme/theme1.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microsoft.com/office/2015/10/relationships/revisionInfo" Target="revisionInfo.xml"/><Relationship Id="rId20" Type="http://schemas.openxmlformats.org/officeDocument/2006/relationships/slide" Target="slides/slide7.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hite, Alex" userId="eff6cc8c-37d8-483b-9c6c-6b27e9afa9bc" providerId="ADAL" clId="{28277385-F9E0-4D52-91E3-26DC3CC17880}"/>
    <pc:docChg chg="undo redo custSel addSld delSld modSld">
      <pc:chgData name="White, Alex" userId="eff6cc8c-37d8-483b-9c6c-6b27e9afa9bc" providerId="ADAL" clId="{28277385-F9E0-4D52-91E3-26DC3CC17880}" dt="2023-08-24T13:27:48.767" v="315" actId="20577"/>
      <pc:docMkLst>
        <pc:docMk/>
      </pc:docMkLst>
      <pc:sldChg chg="modSp mod">
        <pc:chgData name="White, Alex" userId="eff6cc8c-37d8-483b-9c6c-6b27e9afa9bc" providerId="ADAL" clId="{28277385-F9E0-4D52-91E3-26DC3CC17880}" dt="2023-08-24T13:27:48.767" v="315" actId="20577"/>
        <pc:sldMkLst>
          <pc:docMk/>
          <pc:sldMk cId="2911391212" sldId="262"/>
        </pc:sldMkLst>
        <pc:spChg chg="mod">
          <ac:chgData name="White, Alex" userId="eff6cc8c-37d8-483b-9c6c-6b27e9afa9bc" providerId="ADAL" clId="{28277385-F9E0-4D52-91E3-26DC3CC17880}" dt="2023-08-24T13:27:48.767" v="315" actId="20577"/>
          <ac:spMkLst>
            <pc:docMk/>
            <pc:sldMk cId="2911391212" sldId="262"/>
            <ac:spMk id="3" creationId="{7F53FDEA-B61A-3EFB-30D4-938808D41F8C}"/>
          </ac:spMkLst>
        </pc:spChg>
      </pc:sldChg>
      <pc:sldChg chg="modSp mod">
        <pc:chgData name="White, Alex" userId="eff6cc8c-37d8-483b-9c6c-6b27e9afa9bc" providerId="ADAL" clId="{28277385-F9E0-4D52-91E3-26DC3CC17880}" dt="2023-08-24T12:52:29.218" v="89" actId="20577"/>
        <pc:sldMkLst>
          <pc:docMk/>
          <pc:sldMk cId="261226206" sldId="319"/>
        </pc:sldMkLst>
        <pc:spChg chg="mod">
          <ac:chgData name="White, Alex" userId="eff6cc8c-37d8-483b-9c6c-6b27e9afa9bc" providerId="ADAL" clId="{28277385-F9E0-4D52-91E3-26DC3CC17880}" dt="2023-08-24T12:52:29.218" v="89" actId="20577"/>
          <ac:spMkLst>
            <pc:docMk/>
            <pc:sldMk cId="261226206" sldId="319"/>
            <ac:spMk id="5" creationId="{7E6D8290-F9E1-9B3F-CEB7-600A41E0BB02}"/>
          </ac:spMkLst>
        </pc:spChg>
      </pc:sldChg>
      <pc:sldChg chg="modSp mod">
        <pc:chgData name="White, Alex" userId="eff6cc8c-37d8-483b-9c6c-6b27e9afa9bc" providerId="ADAL" clId="{28277385-F9E0-4D52-91E3-26DC3CC17880}" dt="2023-08-24T13:10:57.550" v="230" actId="21"/>
        <pc:sldMkLst>
          <pc:docMk/>
          <pc:sldMk cId="422336582" sldId="320"/>
        </pc:sldMkLst>
        <pc:spChg chg="mod">
          <ac:chgData name="White, Alex" userId="eff6cc8c-37d8-483b-9c6c-6b27e9afa9bc" providerId="ADAL" clId="{28277385-F9E0-4D52-91E3-26DC3CC17880}" dt="2023-08-24T12:55:22.003" v="147" actId="20577"/>
          <ac:spMkLst>
            <pc:docMk/>
            <pc:sldMk cId="422336582" sldId="320"/>
            <ac:spMk id="2" creationId="{39A623D5-7DFB-7C29-FBAD-576A8CAB573D}"/>
          </ac:spMkLst>
        </pc:spChg>
        <pc:spChg chg="mod">
          <ac:chgData name="White, Alex" userId="eff6cc8c-37d8-483b-9c6c-6b27e9afa9bc" providerId="ADAL" clId="{28277385-F9E0-4D52-91E3-26DC3CC17880}" dt="2023-08-24T13:10:57.550" v="230" actId="21"/>
          <ac:spMkLst>
            <pc:docMk/>
            <pc:sldMk cId="422336582" sldId="320"/>
            <ac:spMk id="5" creationId="{7E6D8290-F9E1-9B3F-CEB7-600A41E0BB02}"/>
          </ac:spMkLst>
        </pc:spChg>
      </pc:sldChg>
      <pc:sldChg chg="modSp mod">
        <pc:chgData name="White, Alex" userId="eff6cc8c-37d8-483b-9c6c-6b27e9afa9bc" providerId="ADAL" clId="{28277385-F9E0-4D52-91E3-26DC3CC17880}" dt="2023-08-24T12:48:00.927" v="31" actId="20577"/>
        <pc:sldMkLst>
          <pc:docMk/>
          <pc:sldMk cId="2053758772" sldId="321"/>
        </pc:sldMkLst>
        <pc:spChg chg="mod">
          <ac:chgData name="White, Alex" userId="eff6cc8c-37d8-483b-9c6c-6b27e9afa9bc" providerId="ADAL" clId="{28277385-F9E0-4D52-91E3-26DC3CC17880}" dt="2023-08-24T12:48:00.927" v="31" actId="20577"/>
          <ac:spMkLst>
            <pc:docMk/>
            <pc:sldMk cId="2053758772" sldId="321"/>
            <ac:spMk id="5" creationId="{7E6D8290-F9E1-9B3F-CEB7-600A41E0BB02}"/>
          </ac:spMkLst>
        </pc:spChg>
      </pc:sldChg>
      <pc:sldChg chg="modSp mod">
        <pc:chgData name="White, Alex" userId="eff6cc8c-37d8-483b-9c6c-6b27e9afa9bc" providerId="ADAL" clId="{28277385-F9E0-4D52-91E3-26DC3CC17880}" dt="2023-08-24T13:15:33.434" v="267" actId="20577"/>
        <pc:sldMkLst>
          <pc:docMk/>
          <pc:sldMk cId="1475012522" sldId="322"/>
        </pc:sldMkLst>
        <pc:spChg chg="mod">
          <ac:chgData name="White, Alex" userId="eff6cc8c-37d8-483b-9c6c-6b27e9afa9bc" providerId="ADAL" clId="{28277385-F9E0-4D52-91E3-26DC3CC17880}" dt="2023-08-24T13:15:33.434" v="267" actId="20577"/>
          <ac:spMkLst>
            <pc:docMk/>
            <pc:sldMk cId="1475012522" sldId="322"/>
            <ac:spMk id="2" creationId="{39A623D5-7DFB-7C29-FBAD-576A8CAB573D}"/>
          </ac:spMkLst>
        </pc:spChg>
      </pc:sldChg>
      <pc:sldChg chg="delSp modSp mod">
        <pc:chgData name="White, Alex" userId="eff6cc8c-37d8-483b-9c6c-6b27e9afa9bc" providerId="ADAL" clId="{28277385-F9E0-4D52-91E3-26DC3CC17880}" dt="2023-08-24T13:15:49.319" v="273" actId="1076"/>
        <pc:sldMkLst>
          <pc:docMk/>
          <pc:sldMk cId="1164953471" sldId="325"/>
        </pc:sldMkLst>
        <pc:spChg chg="mod">
          <ac:chgData name="White, Alex" userId="eff6cc8c-37d8-483b-9c6c-6b27e9afa9bc" providerId="ADAL" clId="{28277385-F9E0-4D52-91E3-26DC3CC17880}" dt="2023-08-24T13:15:38.330" v="268" actId="20577"/>
          <ac:spMkLst>
            <pc:docMk/>
            <pc:sldMk cId="1164953471" sldId="325"/>
            <ac:spMk id="2" creationId="{39A623D5-7DFB-7C29-FBAD-576A8CAB573D}"/>
          </ac:spMkLst>
        </pc:spChg>
        <pc:spChg chg="del mod">
          <ac:chgData name="White, Alex" userId="eff6cc8c-37d8-483b-9c6c-6b27e9afa9bc" providerId="ADAL" clId="{28277385-F9E0-4D52-91E3-26DC3CC17880}" dt="2023-08-24T13:15:45.871" v="271" actId="478"/>
          <ac:spMkLst>
            <pc:docMk/>
            <pc:sldMk cId="1164953471" sldId="325"/>
            <ac:spMk id="5" creationId="{7E6D8290-F9E1-9B3F-CEB7-600A41E0BB02}"/>
          </ac:spMkLst>
        </pc:spChg>
        <pc:picChg chg="del">
          <ac:chgData name="White, Alex" userId="eff6cc8c-37d8-483b-9c6c-6b27e9afa9bc" providerId="ADAL" clId="{28277385-F9E0-4D52-91E3-26DC3CC17880}" dt="2023-08-24T12:48:58.332" v="32" actId="478"/>
          <ac:picMkLst>
            <pc:docMk/>
            <pc:sldMk cId="1164953471" sldId="325"/>
            <ac:picMk id="1026" creationId="{A6ED0255-6776-E5A4-97A0-F043FFD32D5F}"/>
          </ac:picMkLst>
        </pc:picChg>
        <pc:picChg chg="mod">
          <ac:chgData name="White, Alex" userId="eff6cc8c-37d8-483b-9c6c-6b27e9afa9bc" providerId="ADAL" clId="{28277385-F9E0-4D52-91E3-26DC3CC17880}" dt="2023-08-24T13:15:49.319" v="273" actId="1076"/>
          <ac:picMkLst>
            <pc:docMk/>
            <pc:sldMk cId="1164953471" sldId="325"/>
            <ac:picMk id="1028" creationId="{285999AA-05DE-1E8F-5DA4-AF8C7F0C3F54}"/>
          </ac:picMkLst>
        </pc:picChg>
      </pc:sldChg>
      <pc:sldChg chg="modSp mod">
        <pc:chgData name="White, Alex" userId="eff6cc8c-37d8-483b-9c6c-6b27e9afa9bc" providerId="ADAL" clId="{28277385-F9E0-4D52-91E3-26DC3CC17880}" dt="2023-08-24T13:20:02.546" v="302" actId="5793"/>
        <pc:sldMkLst>
          <pc:docMk/>
          <pc:sldMk cId="2875880531" sldId="326"/>
        </pc:sldMkLst>
        <pc:spChg chg="mod">
          <ac:chgData name="White, Alex" userId="eff6cc8c-37d8-483b-9c6c-6b27e9afa9bc" providerId="ADAL" clId="{28277385-F9E0-4D52-91E3-26DC3CC17880}" dt="2023-08-24T13:20:02.546" v="302" actId="5793"/>
          <ac:spMkLst>
            <pc:docMk/>
            <pc:sldMk cId="2875880531" sldId="326"/>
            <ac:spMk id="5" creationId="{7E6D8290-F9E1-9B3F-CEB7-600A41E0BB02}"/>
          </ac:spMkLst>
        </pc:spChg>
      </pc:sldChg>
      <pc:sldChg chg="modSp mod">
        <pc:chgData name="White, Alex" userId="eff6cc8c-37d8-483b-9c6c-6b27e9afa9bc" providerId="ADAL" clId="{28277385-F9E0-4D52-91E3-26DC3CC17880}" dt="2023-08-24T13:18:55.470" v="292" actId="20577"/>
        <pc:sldMkLst>
          <pc:docMk/>
          <pc:sldMk cId="8094545" sldId="327"/>
        </pc:sldMkLst>
        <pc:spChg chg="mod">
          <ac:chgData name="White, Alex" userId="eff6cc8c-37d8-483b-9c6c-6b27e9afa9bc" providerId="ADAL" clId="{28277385-F9E0-4D52-91E3-26DC3CC17880}" dt="2023-08-24T13:18:55.470" v="292" actId="20577"/>
          <ac:spMkLst>
            <pc:docMk/>
            <pc:sldMk cId="8094545" sldId="327"/>
            <ac:spMk id="5" creationId="{7E6D8290-F9E1-9B3F-CEB7-600A41E0BB02}"/>
          </ac:spMkLst>
        </pc:spChg>
      </pc:sldChg>
      <pc:sldChg chg="addSp modSp mod">
        <pc:chgData name="White, Alex" userId="eff6cc8c-37d8-483b-9c6c-6b27e9afa9bc" providerId="ADAL" clId="{28277385-F9E0-4D52-91E3-26DC3CC17880}" dt="2023-08-24T13:18:36.753" v="289" actId="20577"/>
        <pc:sldMkLst>
          <pc:docMk/>
          <pc:sldMk cId="1112715637" sldId="328"/>
        </pc:sldMkLst>
        <pc:spChg chg="mod">
          <ac:chgData name="White, Alex" userId="eff6cc8c-37d8-483b-9c6c-6b27e9afa9bc" providerId="ADAL" clId="{28277385-F9E0-4D52-91E3-26DC3CC17880}" dt="2023-08-24T13:18:36.753" v="289" actId="20577"/>
          <ac:spMkLst>
            <pc:docMk/>
            <pc:sldMk cId="1112715637" sldId="328"/>
            <ac:spMk id="5" creationId="{7E6D8290-F9E1-9B3F-CEB7-600A41E0BB02}"/>
          </ac:spMkLst>
        </pc:spChg>
        <pc:picChg chg="add mod">
          <ac:chgData name="White, Alex" userId="eff6cc8c-37d8-483b-9c6c-6b27e9afa9bc" providerId="ADAL" clId="{28277385-F9E0-4D52-91E3-26DC3CC17880}" dt="2023-08-24T13:18:32.606" v="281" actId="1076"/>
          <ac:picMkLst>
            <pc:docMk/>
            <pc:sldMk cId="1112715637" sldId="328"/>
            <ac:picMk id="3" creationId="{B558D51C-9176-49A1-C5BA-E86637289068}"/>
          </ac:picMkLst>
        </pc:picChg>
      </pc:sldChg>
      <pc:sldChg chg="del">
        <pc:chgData name="White, Alex" userId="eff6cc8c-37d8-483b-9c6c-6b27e9afa9bc" providerId="ADAL" clId="{28277385-F9E0-4D52-91E3-26DC3CC17880}" dt="2023-08-24T13:19:45.530" v="300" actId="47"/>
        <pc:sldMkLst>
          <pc:docMk/>
          <pc:sldMk cId="3916407894" sldId="331"/>
        </pc:sldMkLst>
      </pc:sldChg>
      <pc:sldChg chg="modSp">
        <pc:chgData name="White, Alex" userId="eff6cc8c-37d8-483b-9c6c-6b27e9afa9bc" providerId="ADAL" clId="{28277385-F9E0-4D52-91E3-26DC3CC17880}" dt="2023-08-24T12:53:29.192" v="94" actId="20577"/>
        <pc:sldMkLst>
          <pc:docMk/>
          <pc:sldMk cId="678581320" sldId="332"/>
        </pc:sldMkLst>
        <pc:graphicFrameChg chg="mod">
          <ac:chgData name="White, Alex" userId="eff6cc8c-37d8-483b-9c6c-6b27e9afa9bc" providerId="ADAL" clId="{28277385-F9E0-4D52-91E3-26DC3CC17880}" dt="2023-08-24T12:53:29.192" v="94" actId="20577"/>
          <ac:graphicFrameMkLst>
            <pc:docMk/>
            <pc:sldMk cId="678581320" sldId="332"/>
            <ac:graphicFrameMk id="14" creationId="{D8AF8747-7739-CE22-E4C8-91BBAC23B2ED}"/>
          </ac:graphicFrameMkLst>
        </pc:graphicFrameChg>
      </pc:sldChg>
      <pc:sldChg chg="modSp new del mod">
        <pc:chgData name="White, Alex" userId="eff6cc8c-37d8-483b-9c6c-6b27e9afa9bc" providerId="ADAL" clId="{28277385-F9E0-4D52-91E3-26DC3CC17880}" dt="2023-08-24T13:15:12.235" v="266" actId="47"/>
        <pc:sldMkLst>
          <pc:docMk/>
          <pc:sldMk cId="2282002261" sldId="333"/>
        </pc:sldMkLst>
        <pc:spChg chg="mod">
          <ac:chgData name="White, Alex" userId="eff6cc8c-37d8-483b-9c6c-6b27e9afa9bc" providerId="ADAL" clId="{28277385-F9E0-4D52-91E3-26DC3CC17880}" dt="2023-08-24T13:11:53.961" v="265" actId="20577"/>
          <ac:spMkLst>
            <pc:docMk/>
            <pc:sldMk cId="2282002261" sldId="333"/>
            <ac:spMk id="2" creationId="{FEF4B57B-793E-480B-E94C-F35E92E4D34F}"/>
          </ac:spMkLst>
        </pc:spChg>
        <pc:spChg chg="mod">
          <ac:chgData name="White, Alex" userId="eff6cc8c-37d8-483b-9c6c-6b27e9afa9bc" providerId="ADAL" clId="{28277385-F9E0-4D52-91E3-26DC3CC17880}" dt="2023-08-24T13:11:02.645" v="232"/>
          <ac:spMkLst>
            <pc:docMk/>
            <pc:sldMk cId="2282002261" sldId="333"/>
            <ac:spMk id="3" creationId="{6CE2CDCD-0053-04E4-CECF-52EB17E2DDD2}"/>
          </ac:spMkLst>
        </pc:spChg>
      </pc:sldChg>
    </pc:docChg>
  </pc:docChgLst>
  <pc:docChgLst>
    <pc:chgData name="White, Alex" userId="eff6cc8c-37d8-483b-9c6c-6b27e9afa9bc" providerId="ADAL" clId="{AC7405EE-24F3-4CAF-A3E1-44800630687E}"/>
    <pc:docChg chg="undo redo custSel addSld delSld modSld sldOrd">
      <pc:chgData name="White, Alex" userId="eff6cc8c-37d8-483b-9c6c-6b27e9afa9bc" providerId="ADAL" clId="{AC7405EE-24F3-4CAF-A3E1-44800630687E}" dt="2024-08-22T14:13:41.420" v="2059" actId="47"/>
      <pc:docMkLst>
        <pc:docMk/>
      </pc:docMkLst>
      <pc:sldChg chg="del">
        <pc:chgData name="White, Alex" userId="eff6cc8c-37d8-483b-9c6c-6b27e9afa9bc" providerId="ADAL" clId="{AC7405EE-24F3-4CAF-A3E1-44800630687E}" dt="2024-08-21T14:22:32.735" v="0" actId="47"/>
        <pc:sldMkLst>
          <pc:docMk/>
          <pc:sldMk cId="3900785678" sldId="258"/>
        </pc:sldMkLst>
      </pc:sldChg>
      <pc:sldChg chg="del">
        <pc:chgData name="White, Alex" userId="eff6cc8c-37d8-483b-9c6c-6b27e9afa9bc" providerId="ADAL" clId="{AC7405EE-24F3-4CAF-A3E1-44800630687E}" dt="2024-08-22T14:13:41.420" v="2059" actId="47"/>
        <pc:sldMkLst>
          <pc:docMk/>
          <pc:sldMk cId="2911391212" sldId="262"/>
        </pc:sldMkLst>
      </pc:sldChg>
      <pc:sldChg chg="modSp mod">
        <pc:chgData name="White, Alex" userId="eff6cc8c-37d8-483b-9c6c-6b27e9afa9bc" providerId="ADAL" clId="{AC7405EE-24F3-4CAF-A3E1-44800630687E}" dt="2024-08-21T14:23:24.547" v="101" actId="20577"/>
        <pc:sldMkLst>
          <pc:docMk/>
          <pc:sldMk cId="3884360641" sldId="266"/>
        </pc:sldMkLst>
        <pc:spChg chg="mod">
          <ac:chgData name="White, Alex" userId="eff6cc8c-37d8-483b-9c6c-6b27e9afa9bc" providerId="ADAL" clId="{AC7405EE-24F3-4CAF-A3E1-44800630687E}" dt="2024-08-21T14:23:24.547" v="101" actId="20577"/>
          <ac:spMkLst>
            <pc:docMk/>
            <pc:sldMk cId="3884360641" sldId="266"/>
            <ac:spMk id="5" creationId="{F669C846-6F4E-35B9-E3EC-8DE27D8A0546}"/>
          </ac:spMkLst>
        </pc:spChg>
      </pc:sldChg>
      <pc:sldChg chg="modSp del mod">
        <pc:chgData name="White, Alex" userId="eff6cc8c-37d8-483b-9c6c-6b27e9afa9bc" providerId="ADAL" clId="{AC7405EE-24F3-4CAF-A3E1-44800630687E}" dt="2024-08-22T14:13:41.420" v="2059" actId="47"/>
        <pc:sldMkLst>
          <pc:docMk/>
          <pc:sldMk cId="1385372771" sldId="267"/>
        </pc:sldMkLst>
        <pc:spChg chg="mod">
          <ac:chgData name="White, Alex" userId="eff6cc8c-37d8-483b-9c6c-6b27e9afa9bc" providerId="ADAL" clId="{AC7405EE-24F3-4CAF-A3E1-44800630687E}" dt="2024-08-22T12:29:43.984" v="404" actId="20577"/>
          <ac:spMkLst>
            <pc:docMk/>
            <pc:sldMk cId="1385372771" sldId="267"/>
            <ac:spMk id="5" creationId="{F669C846-6F4E-35B9-E3EC-8DE27D8A0546}"/>
          </ac:spMkLst>
        </pc:spChg>
      </pc:sldChg>
      <pc:sldChg chg="modSp mod">
        <pc:chgData name="White, Alex" userId="eff6cc8c-37d8-483b-9c6c-6b27e9afa9bc" providerId="ADAL" clId="{AC7405EE-24F3-4CAF-A3E1-44800630687E}" dt="2024-08-22T12:29:37.528" v="394" actId="20577"/>
        <pc:sldMkLst>
          <pc:docMk/>
          <pc:sldMk cId="2373788000" sldId="317"/>
        </pc:sldMkLst>
        <pc:spChg chg="mod">
          <ac:chgData name="White, Alex" userId="eff6cc8c-37d8-483b-9c6c-6b27e9afa9bc" providerId="ADAL" clId="{AC7405EE-24F3-4CAF-A3E1-44800630687E}" dt="2024-08-22T12:29:37.528" v="394" actId="20577"/>
          <ac:spMkLst>
            <pc:docMk/>
            <pc:sldMk cId="2373788000" sldId="317"/>
            <ac:spMk id="5" creationId="{F669C846-6F4E-35B9-E3EC-8DE27D8A0546}"/>
          </ac:spMkLst>
        </pc:spChg>
      </pc:sldChg>
      <pc:sldChg chg="modSp mod">
        <pc:chgData name="White, Alex" userId="eff6cc8c-37d8-483b-9c6c-6b27e9afa9bc" providerId="ADAL" clId="{AC7405EE-24F3-4CAF-A3E1-44800630687E}" dt="2024-08-21T14:24:27.751" v="189" actId="20577"/>
        <pc:sldMkLst>
          <pc:docMk/>
          <pc:sldMk cId="3124630432" sldId="318"/>
        </pc:sldMkLst>
        <pc:spChg chg="mod">
          <ac:chgData name="White, Alex" userId="eff6cc8c-37d8-483b-9c6c-6b27e9afa9bc" providerId="ADAL" clId="{AC7405EE-24F3-4CAF-A3E1-44800630687E}" dt="2024-08-21T14:24:27.751" v="189" actId="20577"/>
          <ac:spMkLst>
            <pc:docMk/>
            <pc:sldMk cId="3124630432" sldId="318"/>
            <ac:spMk id="5" creationId="{F669C846-6F4E-35B9-E3EC-8DE27D8A0546}"/>
          </ac:spMkLst>
        </pc:spChg>
      </pc:sldChg>
      <pc:sldChg chg="modSp mod modNotesTx">
        <pc:chgData name="White, Alex" userId="eff6cc8c-37d8-483b-9c6c-6b27e9afa9bc" providerId="ADAL" clId="{AC7405EE-24F3-4CAF-A3E1-44800630687E}" dt="2024-08-22T12:22:58.373" v="328" actId="20577"/>
        <pc:sldMkLst>
          <pc:docMk/>
          <pc:sldMk cId="261226206" sldId="319"/>
        </pc:sldMkLst>
        <pc:spChg chg="mod">
          <ac:chgData name="White, Alex" userId="eff6cc8c-37d8-483b-9c6c-6b27e9afa9bc" providerId="ADAL" clId="{AC7405EE-24F3-4CAF-A3E1-44800630687E}" dt="2024-08-22T12:22:58.373" v="328" actId="20577"/>
          <ac:spMkLst>
            <pc:docMk/>
            <pc:sldMk cId="261226206" sldId="319"/>
            <ac:spMk id="2" creationId="{39A623D5-7DFB-7C29-FBAD-576A8CAB573D}"/>
          </ac:spMkLst>
        </pc:spChg>
        <pc:spChg chg="mod">
          <ac:chgData name="White, Alex" userId="eff6cc8c-37d8-483b-9c6c-6b27e9afa9bc" providerId="ADAL" clId="{AC7405EE-24F3-4CAF-A3E1-44800630687E}" dt="2024-08-21T14:24:05.735" v="166" actId="20577"/>
          <ac:spMkLst>
            <pc:docMk/>
            <pc:sldMk cId="261226206" sldId="319"/>
            <ac:spMk id="5" creationId="{7E6D8290-F9E1-9B3F-CEB7-600A41E0BB02}"/>
          </ac:spMkLst>
        </pc:spChg>
      </pc:sldChg>
      <pc:sldChg chg="ord">
        <pc:chgData name="White, Alex" userId="eff6cc8c-37d8-483b-9c6c-6b27e9afa9bc" providerId="ADAL" clId="{AC7405EE-24F3-4CAF-A3E1-44800630687E}" dt="2024-08-21T15:48:28.924" v="310"/>
        <pc:sldMkLst>
          <pc:docMk/>
          <pc:sldMk cId="1475012522" sldId="322"/>
        </pc:sldMkLst>
      </pc:sldChg>
      <pc:sldChg chg="modSp mod ord">
        <pc:chgData name="White, Alex" userId="eff6cc8c-37d8-483b-9c6c-6b27e9afa9bc" providerId="ADAL" clId="{AC7405EE-24F3-4CAF-A3E1-44800630687E}" dt="2024-08-22T13:27:44.152" v="738" actId="20577"/>
        <pc:sldMkLst>
          <pc:docMk/>
          <pc:sldMk cId="2875880531" sldId="326"/>
        </pc:sldMkLst>
        <pc:spChg chg="mod">
          <ac:chgData name="White, Alex" userId="eff6cc8c-37d8-483b-9c6c-6b27e9afa9bc" providerId="ADAL" clId="{AC7405EE-24F3-4CAF-A3E1-44800630687E}" dt="2024-08-22T13:27:44.152" v="738" actId="20577"/>
          <ac:spMkLst>
            <pc:docMk/>
            <pc:sldMk cId="2875880531" sldId="326"/>
            <ac:spMk id="5" creationId="{7E6D8290-F9E1-9B3F-CEB7-600A41E0BB02}"/>
          </ac:spMkLst>
        </pc:spChg>
      </pc:sldChg>
      <pc:sldChg chg="modSp mod">
        <pc:chgData name="White, Alex" userId="eff6cc8c-37d8-483b-9c6c-6b27e9afa9bc" providerId="ADAL" clId="{AC7405EE-24F3-4CAF-A3E1-44800630687E}" dt="2024-08-22T13:38:11.794" v="1205" actId="114"/>
        <pc:sldMkLst>
          <pc:docMk/>
          <pc:sldMk cId="3579750906" sldId="330"/>
        </pc:sldMkLst>
        <pc:spChg chg="mod">
          <ac:chgData name="White, Alex" userId="eff6cc8c-37d8-483b-9c6c-6b27e9afa9bc" providerId="ADAL" clId="{AC7405EE-24F3-4CAF-A3E1-44800630687E}" dt="2024-08-22T13:38:11.794" v="1205" actId="114"/>
          <ac:spMkLst>
            <pc:docMk/>
            <pc:sldMk cId="3579750906" sldId="330"/>
            <ac:spMk id="5" creationId="{7E6D8290-F9E1-9B3F-CEB7-600A41E0BB02}"/>
          </ac:spMkLst>
        </pc:spChg>
      </pc:sldChg>
      <pc:sldChg chg="modSp">
        <pc:chgData name="White, Alex" userId="eff6cc8c-37d8-483b-9c6c-6b27e9afa9bc" providerId="ADAL" clId="{AC7405EE-24F3-4CAF-A3E1-44800630687E}" dt="2024-08-22T13:37:52.829" v="1202" actId="20577"/>
        <pc:sldMkLst>
          <pc:docMk/>
          <pc:sldMk cId="678581320" sldId="332"/>
        </pc:sldMkLst>
        <pc:graphicFrameChg chg="mod">
          <ac:chgData name="White, Alex" userId="eff6cc8c-37d8-483b-9c6c-6b27e9afa9bc" providerId="ADAL" clId="{AC7405EE-24F3-4CAF-A3E1-44800630687E}" dt="2024-08-22T13:37:52.829" v="1202" actId="20577"/>
          <ac:graphicFrameMkLst>
            <pc:docMk/>
            <pc:sldMk cId="678581320" sldId="332"/>
            <ac:graphicFrameMk id="14" creationId="{D8AF8747-7739-CE22-E4C8-91BBAC23B2ED}"/>
          </ac:graphicFrameMkLst>
        </pc:graphicFrameChg>
      </pc:sldChg>
      <pc:sldChg chg="addSp delSp modSp new mod">
        <pc:chgData name="White, Alex" userId="eff6cc8c-37d8-483b-9c6c-6b27e9afa9bc" providerId="ADAL" clId="{AC7405EE-24F3-4CAF-A3E1-44800630687E}" dt="2024-08-22T13:23:42.482" v="708" actId="113"/>
        <pc:sldMkLst>
          <pc:docMk/>
          <pc:sldMk cId="3087783947" sldId="333"/>
        </pc:sldMkLst>
        <pc:spChg chg="mod">
          <ac:chgData name="White, Alex" userId="eff6cc8c-37d8-483b-9c6c-6b27e9afa9bc" providerId="ADAL" clId="{AC7405EE-24F3-4CAF-A3E1-44800630687E}" dt="2024-08-22T13:21:16.005" v="624" actId="20577"/>
          <ac:spMkLst>
            <pc:docMk/>
            <pc:sldMk cId="3087783947" sldId="333"/>
            <ac:spMk id="2" creationId="{90EAF8DE-ADFA-87B3-8980-467761193D09}"/>
          </ac:spMkLst>
        </pc:spChg>
        <pc:spChg chg="add del mod">
          <ac:chgData name="White, Alex" userId="eff6cc8c-37d8-483b-9c6c-6b27e9afa9bc" providerId="ADAL" clId="{AC7405EE-24F3-4CAF-A3E1-44800630687E}" dt="2024-08-22T13:21:23.524" v="625" actId="478"/>
          <ac:spMkLst>
            <pc:docMk/>
            <pc:sldMk cId="3087783947" sldId="333"/>
            <ac:spMk id="3" creationId="{9AFF6354-782A-E9DE-F307-CC594AF5AC66}"/>
          </ac:spMkLst>
        </pc:spChg>
        <pc:spChg chg="del">
          <ac:chgData name="White, Alex" userId="eff6cc8c-37d8-483b-9c6c-6b27e9afa9bc" providerId="ADAL" clId="{AC7405EE-24F3-4CAF-A3E1-44800630687E}" dt="2024-08-21T14:30:49.449" v="195" actId="478"/>
          <ac:spMkLst>
            <pc:docMk/>
            <pc:sldMk cId="3087783947" sldId="333"/>
            <ac:spMk id="3" creationId="{A1BA4D1B-DC7D-9234-124D-2DC96658885C}"/>
          </ac:spMkLst>
        </pc:spChg>
        <pc:spChg chg="add del">
          <ac:chgData name="White, Alex" userId="eff6cc8c-37d8-483b-9c6c-6b27e9afa9bc" providerId="ADAL" clId="{AC7405EE-24F3-4CAF-A3E1-44800630687E}" dt="2024-08-22T13:21:27.009" v="627" actId="478"/>
          <ac:spMkLst>
            <pc:docMk/>
            <pc:sldMk cId="3087783947" sldId="333"/>
            <ac:spMk id="4" creationId="{C148792C-A59A-4609-B97C-824ACC4DF9C6}"/>
          </ac:spMkLst>
        </pc:spChg>
        <pc:spChg chg="add mod">
          <ac:chgData name="White, Alex" userId="eff6cc8c-37d8-483b-9c6c-6b27e9afa9bc" providerId="ADAL" clId="{AC7405EE-24F3-4CAF-A3E1-44800630687E}" dt="2024-08-21T14:50:34.692" v="197" actId="164"/>
          <ac:spMkLst>
            <pc:docMk/>
            <pc:sldMk cId="3087783947" sldId="333"/>
            <ac:spMk id="5" creationId="{C90DDB7A-F480-0769-58FC-B547CF66E479}"/>
          </ac:spMkLst>
        </pc:spChg>
        <pc:spChg chg="add mod">
          <ac:chgData name="White, Alex" userId="eff6cc8c-37d8-483b-9c6c-6b27e9afa9bc" providerId="ADAL" clId="{AC7405EE-24F3-4CAF-A3E1-44800630687E}" dt="2024-08-21T14:50:34.692" v="197" actId="164"/>
          <ac:spMkLst>
            <pc:docMk/>
            <pc:sldMk cId="3087783947" sldId="333"/>
            <ac:spMk id="6" creationId="{46C24043-09C1-4876-2C48-F86A1CD24FB5}"/>
          </ac:spMkLst>
        </pc:spChg>
        <pc:spChg chg="add mod">
          <ac:chgData name="White, Alex" userId="eff6cc8c-37d8-483b-9c6c-6b27e9afa9bc" providerId="ADAL" clId="{AC7405EE-24F3-4CAF-A3E1-44800630687E}" dt="2024-08-21T14:50:34.692" v="197" actId="164"/>
          <ac:spMkLst>
            <pc:docMk/>
            <pc:sldMk cId="3087783947" sldId="333"/>
            <ac:spMk id="7" creationId="{ADCC9010-F804-2DC1-7199-05FF0B37F6B2}"/>
          </ac:spMkLst>
        </pc:spChg>
        <pc:spChg chg="add mod">
          <ac:chgData name="White, Alex" userId="eff6cc8c-37d8-483b-9c6c-6b27e9afa9bc" providerId="ADAL" clId="{AC7405EE-24F3-4CAF-A3E1-44800630687E}" dt="2024-08-21T14:50:34.692" v="197" actId="164"/>
          <ac:spMkLst>
            <pc:docMk/>
            <pc:sldMk cId="3087783947" sldId="333"/>
            <ac:spMk id="8" creationId="{A1B59205-DFBC-1EEE-1287-761DF7A2AA5E}"/>
          </ac:spMkLst>
        </pc:spChg>
        <pc:spChg chg="add mod">
          <ac:chgData name="White, Alex" userId="eff6cc8c-37d8-483b-9c6c-6b27e9afa9bc" providerId="ADAL" clId="{AC7405EE-24F3-4CAF-A3E1-44800630687E}" dt="2024-08-21T14:50:34.692" v="197" actId="164"/>
          <ac:spMkLst>
            <pc:docMk/>
            <pc:sldMk cId="3087783947" sldId="333"/>
            <ac:spMk id="9" creationId="{F340C488-77F8-68BB-392E-B28AAF10B7AB}"/>
          </ac:spMkLst>
        </pc:spChg>
        <pc:spChg chg="add mod">
          <ac:chgData name="White, Alex" userId="eff6cc8c-37d8-483b-9c6c-6b27e9afa9bc" providerId="ADAL" clId="{AC7405EE-24F3-4CAF-A3E1-44800630687E}" dt="2024-08-21T14:50:34.692" v="197" actId="164"/>
          <ac:spMkLst>
            <pc:docMk/>
            <pc:sldMk cId="3087783947" sldId="333"/>
            <ac:spMk id="10" creationId="{204B33AB-57FD-6AE1-1901-3AC363E77540}"/>
          </ac:spMkLst>
        </pc:spChg>
        <pc:spChg chg="add mod">
          <ac:chgData name="White, Alex" userId="eff6cc8c-37d8-483b-9c6c-6b27e9afa9bc" providerId="ADAL" clId="{AC7405EE-24F3-4CAF-A3E1-44800630687E}" dt="2024-08-21T14:50:34.692" v="197" actId="164"/>
          <ac:spMkLst>
            <pc:docMk/>
            <pc:sldMk cId="3087783947" sldId="333"/>
            <ac:spMk id="11" creationId="{9C8C4243-F94E-B520-74FC-AD873F62E357}"/>
          </ac:spMkLst>
        </pc:spChg>
        <pc:spChg chg="add mod">
          <ac:chgData name="White, Alex" userId="eff6cc8c-37d8-483b-9c6c-6b27e9afa9bc" providerId="ADAL" clId="{AC7405EE-24F3-4CAF-A3E1-44800630687E}" dt="2024-08-21T14:50:34.692" v="197" actId="164"/>
          <ac:spMkLst>
            <pc:docMk/>
            <pc:sldMk cId="3087783947" sldId="333"/>
            <ac:spMk id="12" creationId="{1A8D8966-E6C5-BD4C-3558-177B4C4E3EB4}"/>
          </ac:spMkLst>
        </pc:spChg>
        <pc:spChg chg="add mod">
          <ac:chgData name="White, Alex" userId="eff6cc8c-37d8-483b-9c6c-6b27e9afa9bc" providerId="ADAL" clId="{AC7405EE-24F3-4CAF-A3E1-44800630687E}" dt="2024-08-21T14:50:34.692" v="197" actId="164"/>
          <ac:spMkLst>
            <pc:docMk/>
            <pc:sldMk cId="3087783947" sldId="333"/>
            <ac:spMk id="13" creationId="{E9378FC0-3BC1-3CBC-E236-7831E7DE8B61}"/>
          </ac:spMkLst>
        </pc:spChg>
        <pc:spChg chg="add mod">
          <ac:chgData name="White, Alex" userId="eff6cc8c-37d8-483b-9c6c-6b27e9afa9bc" providerId="ADAL" clId="{AC7405EE-24F3-4CAF-A3E1-44800630687E}" dt="2024-08-21T14:50:42.531" v="198" actId="164"/>
          <ac:spMkLst>
            <pc:docMk/>
            <pc:sldMk cId="3087783947" sldId="333"/>
            <ac:spMk id="14" creationId="{29FDB2C2-D8A2-79A7-D75B-F8DA589CEE99}"/>
          </ac:spMkLst>
        </pc:spChg>
        <pc:spChg chg="add mod">
          <ac:chgData name="White, Alex" userId="eff6cc8c-37d8-483b-9c6c-6b27e9afa9bc" providerId="ADAL" clId="{AC7405EE-24F3-4CAF-A3E1-44800630687E}" dt="2024-08-21T14:50:42.531" v="198" actId="164"/>
          <ac:spMkLst>
            <pc:docMk/>
            <pc:sldMk cId="3087783947" sldId="333"/>
            <ac:spMk id="15" creationId="{0D7D3376-8995-DEDC-84EE-E2E2B2477C67}"/>
          </ac:spMkLst>
        </pc:spChg>
        <pc:spChg chg="add mod">
          <ac:chgData name="White, Alex" userId="eff6cc8c-37d8-483b-9c6c-6b27e9afa9bc" providerId="ADAL" clId="{AC7405EE-24F3-4CAF-A3E1-44800630687E}" dt="2024-08-21T14:50:42.531" v="198" actId="164"/>
          <ac:spMkLst>
            <pc:docMk/>
            <pc:sldMk cId="3087783947" sldId="333"/>
            <ac:spMk id="16" creationId="{8983499B-0D7C-C248-88BD-A6911CE3DAE3}"/>
          </ac:spMkLst>
        </pc:spChg>
        <pc:spChg chg="add mod">
          <ac:chgData name="White, Alex" userId="eff6cc8c-37d8-483b-9c6c-6b27e9afa9bc" providerId="ADAL" clId="{AC7405EE-24F3-4CAF-A3E1-44800630687E}" dt="2024-08-21T14:50:42.531" v="198" actId="164"/>
          <ac:spMkLst>
            <pc:docMk/>
            <pc:sldMk cId="3087783947" sldId="333"/>
            <ac:spMk id="17" creationId="{31B99C87-23DD-5457-8B7F-50CF92EC0BE7}"/>
          </ac:spMkLst>
        </pc:spChg>
        <pc:spChg chg="add mod">
          <ac:chgData name="White, Alex" userId="eff6cc8c-37d8-483b-9c6c-6b27e9afa9bc" providerId="ADAL" clId="{AC7405EE-24F3-4CAF-A3E1-44800630687E}" dt="2024-08-21T14:50:42.531" v="198" actId="164"/>
          <ac:spMkLst>
            <pc:docMk/>
            <pc:sldMk cId="3087783947" sldId="333"/>
            <ac:spMk id="18" creationId="{0C7C8177-4470-4A17-E44F-603E307EC85E}"/>
          </ac:spMkLst>
        </pc:spChg>
        <pc:spChg chg="add mod">
          <ac:chgData name="White, Alex" userId="eff6cc8c-37d8-483b-9c6c-6b27e9afa9bc" providerId="ADAL" clId="{AC7405EE-24F3-4CAF-A3E1-44800630687E}" dt="2024-08-21T14:50:42.531" v="198" actId="164"/>
          <ac:spMkLst>
            <pc:docMk/>
            <pc:sldMk cId="3087783947" sldId="333"/>
            <ac:spMk id="19" creationId="{3558276C-4B9D-191A-5A94-45CA6765849C}"/>
          </ac:spMkLst>
        </pc:spChg>
        <pc:spChg chg="add mod">
          <ac:chgData name="White, Alex" userId="eff6cc8c-37d8-483b-9c6c-6b27e9afa9bc" providerId="ADAL" clId="{AC7405EE-24F3-4CAF-A3E1-44800630687E}" dt="2024-08-21T14:50:42.531" v="198" actId="164"/>
          <ac:spMkLst>
            <pc:docMk/>
            <pc:sldMk cId="3087783947" sldId="333"/>
            <ac:spMk id="20" creationId="{F3907EBE-440D-82CF-DBB0-A0E75A24CCC3}"/>
          </ac:spMkLst>
        </pc:spChg>
        <pc:spChg chg="add mod">
          <ac:chgData name="White, Alex" userId="eff6cc8c-37d8-483b-9c6c-6b27e9afa9bc" providerId="ADAL" clId="{AC7405EE-24F3-4CAF-A3E1-44800630687E}" dt="2024-08-22T13:23:42.482" v="708" actId="113"/>
          <ac:spMkLst>
            <pc:docMk/>
            <pc:sldMk cId="3087783947" sldId="333"/>
            <ac:spMk id="24" creationId="{FBBC007F-4940-1E20-4A86-C6532EA4F2D0}"/>
          </ac:spMkLst>
        </pc:spChg>
        <pc:spChg chg="add mod">
          <ac:chgData name="White, Alex" userId="eff6cc8c-37d8-483b-9c6c-6b27e9afa9bc" providerId="ADAL" clId="{AC7405EE-24F3-4CAF-A3E1-44800630687E}" dt="2024-08-21T14:56:57.647" v="256" actId="1076"/>
          <ac:spMkLst>
            <pc:docMk/>
            <pc:sldMk cId="3087783947" sldId="333"/>
            <ac:spMk id="25" creationId="{38EBFAD1-2728-B29F-D7A2-0F22AAE21004}"/>
          </ac:spMkLst>
        </pc:spChg>
        <pc:spChg chg="add mod">
          <ac:chgData name="White, Alex" userId="eff6cc8c-37d8-483b-9c6c-6b27e9afa9bc" providerId="ADAL" clId="{AC7405EE-24F3-4CAF-A3E1-44800630687E}" dt="2024-08-21T17:42:25.368" v="315" actId="164"/>
          <ac:spMkLst>
            <pc:docMk/>
            <pc:sldMk cId="3087783947" sldId="333"/>
            <ac:spMk id="26" creationId="{CB739FD3-3562-0F59-3715-848AD6B32F45}"/>
          </ac:spMkLst>
        </pc:spChg>
        <pc:spChg chg="add mod">
          <ac:chgData name="White, Alex" userId="eff6cc8c-37d8-483b-9c6c-6b27e9afa9bc" providerId="ADAL" clId="{AC7405EE-24F3-4CAF-A3E1-44800630687E}" dt="2024-08-21T17:42:25.368" v="315" actId="164"/>
          <ac:spMkLst>
            <pc:docMk/>
            <pc:sldMk cId="3087783947" sldId="333"/>
            <ac:spMk id="27" creationId="{79ED0575-1208-F0A9-1A31-A250B1115E91}"/>
          </ac:spMkLst>
        </pc:spChg>
        <pc:spChg chg="add mod">
          <ac:chgData name="White, Alex" userId="eff6cc8c-37d8-483b-9c6c-6b27e9afa9bc" providerId="ADAL" clId="{AC7405EE-24F3-4CAF-A3E1-44800630687E}" dt="2024-08-21T17:42:18.100" v="314" actId="571"/>
          <ac:spMkLst>
            <pc:docMk/>
            <pc:sldMk cId="3087783947" sldId="333"/>
            <ac:spMk id="34" creationId="{9D663078-58CF-4E74-62E0-606826F6F8A9}"/>
          </ac:spMkLst>
        </pc:spChg>
        <pc:grpChg chg="add del mod">
          <ac:chgData name="White, Alex" userId="eff6cc8c-37d8-483b-9c6c-6b27e9afa9bc" providerId="ADAL" clId="{AC7405EE-24F3-4CAF-A3E1-44800630687E}" dt="2024-08-22T13:21:31.529" v="628" actId="478"/>
          <ac:grpSpMkLst>
            <pc:docMk/>
            <pc:sldMk cId="3087783947" sldId="333"/>
            <ac:grpSpMk id="21" creationId="{5A2250A5-D1EF-0CB9-4E9B-0FAAAA8C5DC7}"/>
          </ac:grpSpMkLst>
        </pc:grpChg>
        <pc:grpChg chg="add del mod">
          <ac:chgData name="White, Alex" userId="eff6cc8c-37d8-483b-9c6c-6b27e9afa9bc" providerId="ADAL" clId="{AC7405EE-24F3-4CAF-A3E1-44800630687E}" dt="2024-08-22T13:21:31.529" v="628" actId="478"/>
          <ac:grpSpMkLst>
            <pc:docMk/>
            <pc:sldMk cId="3087783947" sldId="333"/>
            <ac:grpSpMk id="22" creationId="{F0A95360-75A3-5FD1-B54E-C54C5BB514A8}"/>
          </ac:grpSpMkLst>
        </pc:grpChg>
        <pc:grpChg chg="add mod">
          <ac:chgData name="White, Alex" userId="eff6cc8c-37d8-483b-9c6c-6b27e9afa9bc" providerId="ADAL" clId="{AC7405EE-24F3-4CAF-A3E1-44800630687E}" dt="2024-08-22T13:21:40.731" v="631" actId="1076"/>
          <ac:grpSpMkLst>
            <pc:docMk/>
            <pc:sldMk cId="3087783947" sldId="333"/>
            <ac:grpSpMk id="35" creationId="{A5A80AA3-DB21-F0B3-B1E3-E32744F78B04}"/>
          </ac:grpSpMkLst>
        </pc:grpChg>
        <pc:graphicFrameChg chg="add del mod modGraphic">
          <ac:chgData name="White, Alex" userId="eff6cc8c-37d8-483b-9c6c-6b27e9afa9bc" providerId="ADAL" clId="{AC7405EE-24F3-4CAF-A3E1-44800630687E}" dt="2024-08-21T14:54:59.780" v="249" actId="478"/>
          <ac:graphicFrameMkLst>
            <pc:docMk/>
            <pc:sldMk cId="3087783947" sldId="333"/>
            <ac:graphicFrameMk id="23" creationId="{3F31BFD6-0247-96EA-A415-F6798C0D119C}"/>
          </ac:graphicFrameMkLst>
        </pc:graphicFrameChg>
        <pc:cxnChg chg="add mod">
          <ac:chgData name="White, Alex" userId="eff6cc8c-37d8-483b-9c6c-6b27e9afa9bc" providerId="ADAL" clId="{AC7405EE-24F3-4CAF-A3E1-44800630687E}" dt="2024-08-21T17:42:25.368" v="315" actId="164"/>
          <ac:cxnSpMkLst>
            <pc:docMk/>
            <pc:sldMk cId="3087783947" sldId="333"/>
            <ac:cxnSpMk id="29" creationId="{6BA7760F-7636-DF38-9347-F32A87340B2A}"/>
          </ac:cxnSpMkLst>
        </pc:cxnChg>
        <pc:cxnChg chg="add mod">
          <ac:chgData name="White, Alex" userId="eff6cc8c-37d8-483b-9c6c-6b27e9afa9bc" providerId="ADAL" clId="{AC7405EE-24F3-4CAF-A3E1-44800630687E}" dt="2024-08-21T17:42:25.368" v="315" actId="164"/>
          <ac:cxnSpMkLst>
            <pc:docMk/>
            <pc:sldMk cId="3087783947" sldId="333"/>
            <ac:cxnSpMk id="31" creationId="{32BEC421-9A1D-91AF-D82F-B5C174167DB7}"/>
          </ac:cxnSpMkLst>
        </pc:cxnChg>
        <pc:cxnChg chg="add del mod">
          <ac:chgData name="White, Alex" userId="eff6cc8c-37d8-483b-9c6c-6b27e9afa9bc" providerId="ADAL" clId="{AC7405EE-24F3-4CAF-A3E1-44800630687E}" dt="2024-08-22T13:21:31.529" v="628" actId="478"/>
          <ac:cxnSpMkLst>
            <pc:docMk/>
            <pc:sldMk cId="3087783947" sldId="333"/>
            <ac:cxnSpMk id="33" creationId="{D885B9B6-EF7A-47EA-8267-D5101CBFC33C}"/>
          </ac:cxnSpMkLst>
        </pc:cxnChg>
      </pc:sldChg>
      <pc:sldChg chg="addSp delSp modSp new mod">
        <pc:chgData name="White, Alex" userId="eff6cc8c-37d8-483b-9c6c-6b27e9afa9bc" providerId="ADAL" clId="{AC7405EE-24F3-4CAF-A3E1-44800630687E}" dt="2024-08-22T13:22:16.665" v="656" actId="1035"/>
        <pc:sldMkLst>
          <pc:docMk/>
          <pc:sldMk cId="2070027483" sldId="334"/>
        </pc:sldMkLst>
        <pc:spChg chg="mod">
          <ac:chgData name="White, Alex" userId="eff6cc8c-37d8-483b-9c6c-6b27e9afa9bc" providerId="ADAL" clId="{AC7405EE-24F3-4CAF-A3E1-44800630687E}" dt="2024-08-22T13:21:05.458" v="612"/>
          <ac:spMkLst>
            <pc:docMk/>
            <pc:sldMk cId="2070027483" sldId="334"/>
            <ac:spMk id="2" creationId="{97524BF9-EC8A-1819-A770-3A755EE123E7}"/>
          </ac:spMkLst>
        </pc:spChg>
        <pc:spChg chg="del">
          <ac:chgData name="White, Alex" userId="eff6cc8c-37d8-483b-9c6c-6b27e9afa9bc" providerId="ADAL" clId="{AC7405EE-24F3-4CAF-A3E1-44800630687E}" dt="2024-08-22T13:13:07.676" v="406" actId="478"/>
          <ac:spMkLst>
            <pc:docMk/>
            <pc:sldMk cId="2070027483" sldId="334"/>
            <ac:spMk id="3" creationId="{4BAF071B-7B28-DED3-71DE-D084F4200214}"/>
          </ac:spMkLst>
        </pc:spChg>
        <pc:spChg chg="mod">
          <ac:chgData name="White, Alex" userId="eff6cc8c-37d8-483b-9c6c-6b27e9afa9bc" providerId="ADAL" clId="{AC7405EE-24F3-4CAF-A3E1-44800630687E}" dt="2024-08-22T13:13:14.480" v="407"/>
          <ac:spMkLst>
            <pc:docMk/>
            <pc:sldMk cId="2070027483" sldId="334"/>
            <ac:spMk id="6" creationId="{0BA443B7-ED22-2FA6-F010-D566061EEC60}"/>
          </ac:spMkLst>
        </pc:spChg>
        <pc:spChg chg="mod">
          <ac:chgData name="White, Alex" userId="eff6cc8c-37d8-483b-9c6c-6b27e9afa9bc" providerId="ADAL" clId="{AC7405EE-24F3-4CAF-A3E1-44800630687E}" dt="2024-08-22T13:13:14.480" v="407"/>
          <ac:spMkLst>
            <pc:docMk/>
            <pc:sldMk cId="2070027483" sldId="334"/>
            <ac:spMk id="7" creationId="{2879BADE-FD08-995E-1E8E-24A7E69A0679}"/>
          </ac:spMkLst>
        </pc:spChg>
        <pc:spChg chg="mod">
          <ac:chgData name="White, Alex" userId="eff6cc8c-37d8-483b-9c6c-6b27e9afa9bc" providerId="ADAL" clId="{AC7405EE-24F3-4CAF-A3E1-44800630687E}" dt="2024-08-22T13:13:14.480" v="407"/>
          <ac:spMkLst>
            <pc:docMk/>
            <pc:sldMk cId="2070027483" sldId="334"/>
            <ac:spMk id="8" creationId="{33B41B87-02A1-DFC0-ED89-400B99D48869}"/>
          </ac:spMkLst>
        </pc:spChg>
        <pc:spChg chg="mod">
          <ac:chgData name="White, Alex" userId="eff6cc8c-37d8-483b-9c6c-6b27e9afa9bc" providerId="ADAL" clId="{AC7405EE-24F3-4CAF-A3E1-44800630687E}" dt="2024-08-22T13:13:14.480" v="407"/>
          <ac:spMkLst>
            <pc:docMk/>
            <pc:sldMk cId="2070027483" sldId="334"/>
            <ac:spMk id="9" creationId="{088740B6-2CC4-1866-253B-1E3E8D1A9E3D}"/>
          </ac:spMkLst>
        </pc:spChg>
        <pc:spChg chg="mod">
          <ac:chgData name="White, Alex" userId="eff6cc8c-37d8-483b-9c6c-6b27e9afa9bc" providerId="ADAL" clId="{AC7405EE-24F3-4CAF-A3E1-44800630687E}" dt="2024-08-22T13:13:14.480" v="407"/>
          <ac:spMkLst>
            <pc:docMk/>
            <pc:sldMk cId="2070027483" sldId="334"/>
            <ac:spMk id="10" creationId="{035A979D-399C-FAFE-E108-339ECAB80B7D}"/>
          </ac:spMkLst>
        </pc:spChg>
        <pc:spChg chg="mod">
          <ac:chgData name="White, Alex" userId="eff6cc8c-37d8-483b-9c6c-6b27e9afa9bc" providerId="ADAL" clId="{AC7405EE-24F3-4CAF-A3E1-44800630687E}" dt="2024-08-22T13:13:14.480" v="407"/>
          <ac:spMkLst>
            <pc:docMk/>
            <pc:sldMk cId="2070027483" sldId="334"/>
            <ac:spMk id="11" creationId="{408E6EF4-079D-2416-C99F-1739554050EF}"/>
          </ac:spMkLst>
        </pc:spChg>
        <pc:spChg chg="mod">
          <ac:chgData name="White, Alex" userId="eff6cc8c-37d8-483b-9c6c-6b27e9afa9bc" providerId="ADAL" clId="{AC7405EE-24F3-4CAF-A3E1-44800630687E}" dt="2024-08-22T13:13:14.480" v="407"/>
          <ac:spMkLst>
            <pc:docMk/>
            <pc:sldMk cId="2070027483" sldId="334"/>
            <ac:spMk id="12" creationId="{C098C212-63A6-FA75-6E80-3AFF20E1976B}"/>
          </ac:spMkLst>
        </pc:spChg>
        <pc:spChg chg="mod">
          <ac:chgData name="White, Alex" userId="eff6cc8c-37d8-483b-9c6c-6b27e9afa9bc" providerId="ADAL" clId="{AC7405EE-24F3-4CAF-A3E1-44800630687E}" dt="2024-08-22T13:13:14.480" v="407"/>
          <ac:spMkLst>
            <pc:docMk/>
            <pc:sldMk cId="2070027483" sldId="334"/>
            <ac:spMk id="13" creationId="{C6706CD8-F965-2FBF-F7C8-FB63A4B67801}"/>
          </ac:spMkLst>
        </pc:spChg>
        <pc:spChg chg="mod">
          <ac:chgData name="White, Alex" userId="eff6cc8c-37d8-483b-9c6c-6b27e9afa9bc" providerId="ADAL" clId="{AC7405EE-24F3-4CAF-A3E1-44800630687E}" dt="2024-08-22T13:13:14.480" v="407"/>
          <ac:spMkLst>
            <pc:docMk/>
            <pc:sldMk cId="2070027483" sldId="334"/>
            <ac:spMk id="14" creationId="{8DC257D1-C987-CC01-02BC-D4C0B9BE082D}"/>
          </ac:spMkLst>
        </pc:spChg>
        <pc:spChg chg="mod">
          <ac:chgData name="White, Alex" userId="eff6cc8c-37d8-483b-9c6c-6b27e9afa9bc" providerId="ADAL" clId="{AC7405EE-24F3-4CAF-A3E1-44800630687E}" dt="2024-08-22T13:13:14.480" v="407"/>
          <ac:spMkLst>
            <pc:docMk/>
            <pc:sldMk cId="2070027483" sldId="334"/>
            <ac:spMk id="16" creationId="{81F8AFBE-5BC0-5B33-AEAF-59900D8B3BFD}"/>
          </ac:spMkLst>
        </pc:spChg>
        <pc:spChg chg="mod">
          <ac:chgData name="White, Alex" userId="eff6cc8c-37d8-483b-9c6c-6b27e9afa9bc" providerId="ADAL" clId="{AC7405EE-24F3-4CAF-A3E1-44800630687E}" dt="2024-08-22T13:13:14.480" v="407"/>
          <ac:spMkLst>
            <pc:docMk/>
            <pc:sldMk cId="2070027483" sldId="334"/>
            <ac:spMk id="17" creationId="{FA026E74-F94F-FE32-F2D6-56A9B8ECD2AC}"/>
          </ac:spMkLst>
        </pc:spChg>
        <pc:spChg chg="mod">
          <ac:chgData name="White, Alex" userId="eff6cc8c-37d8-483b-9c6c-6b27e9afa9bc" providerId="ADAL" clId="{AC7405EE-24F3-4CAF-A3E1-44800630687E}" dt="2024-08-22T13:13:14.480" v="407"/>
          <ac:spMkLst>
            <pc:docMk/>
            <pc:sldMk cId="2070027483" sldId="334"/>
            <ac:spMk id="18" creationId="{CF56D2E9-EEA8-42C2-6A5D-A9426C8C7C17}"/>
          </ac:spMkLst>
        </pc:spChg>
        <pc:spChg chg="mod">
          <ac:chgData name="White, Alex" userId="eff6cc8c-37d8-483b-9c6c-6b27e9afa9bc" providerId="ADAL" clId="{AC7405EE-24F3-4CAF-A3E1-44800630687E}" dt="2024-08-22T13:13:14.480" v="407"/>
          <ac:spMkLst>
            <pc:docMk/>
            <pc:sldMk cId="2070027483" sldId="334"/>
            <ac:spMk id="19" creationId="{5466BBD3-EA31-3271-6D3B-DC54F1C16685}"/>
          </ac:spMkLst>
        </pc:spChg>
        <pc:spChg chg="mod">
          <ac:chgData name="White, Alex" userId="eff6cc8c-37d8-483b-9c6c-6b27e9afa9bc" providerId="ADAL" clId="{AC7405EE-24F3-4CAF-A3E1-44800630687E}" dt="2024-08-22T13:13:14.480" v="407"/>
          <ac:spMkLst>
            <pc:docMk/>
            <pc:sldMk cId="2070027483" sldId="334"/>
            <ac:spMk id="20" creationId="{39C01E7E-F77D-D27A-36B8-0294F60F1925}"/>
          </ac:spMkLst>
        </pc:spChg>
        <pc:spChg chg="mod">
          <ac:chgData name="White, Alex" userId="eff6cc8c-37d8-483b-9c6c-6b27e9afa9bc" providerId="ADAL" clId="{AC7405EE-24F3-4CAF-A3E1-44800630687E}" dt="2024-08-22T13:13:14.480" v="407"/>
          <ac:spMkLst>
            <pc:docMk/>
            <pc:sldMk cId="2070027483" sldId="334"/>
            <ac:spMk id="21" creationId="{D2A29847-EE5C-8C69-35E5-E26EF6F86E6D}"/>
          </ac:spMkLst>
        </pc:spChg>
        <pc:spChg chg="mod">
          <ac:chgData name="White, Alex" userId="eff6cc8c-37d8-483b-9c6c-6b27e9afa9bc" providerId="ADAL" clId="{AC7405EE-24F3-4CAF-A3E1-44800630687E}" dt="2024-08-22T13:13:14.480" v="407"/>
          <ac:spMkLst>
            <pc:docMk/>
            <pc:sldMk cId="2070027483" sldId="334"/>
            <ac:spMk id="22" creationId="{6FA096A6-94E1-DFFB-E710-286722A1FC2E}"/>
          </ac:spMkLst>
        </pc:spChg>
        <pc:spChg chg="add mod">
          <ac:chgData name="White, Alex" userId="eff6cc8c-37d8-483b-9c6c-6b27e9afa9bc" providerId="ADAL" clId="{AC7405EE-24F3-4CAF-A3E1-44800630687E}" dt="2024-08-22T13:21:59.107" v="644" actId="1035"/>
          <ac:spMkLst>
            <pc:docMk/>
            <pc:sldMk cId="2070027483" sldId="334"/>
            <ac:spMk id="24" creationId="{0026830A-0B09-18BF-9E6F-80A092B0F597}"/>
          </ac:spMkLst>
        </pc:spChg>
        <pc:spChg chg="del mod">
          <ac:chgData name="White, Alex" userId="eff6cc8c-37d8-483b-9c6c-6b27e9afa9bc" providerId="ADAL" clId="{AC7405EE-24F3-4CAF-A3E1-44800630687E}" dt="2024-08-22T13:19:00.050" v="589" actId="478"/>
          <ac:spMkLst>
            <pc:docMk/>
            <pc:sldMk cId="2070027483" sldId="334"/>
            <ac:spMk id="26" creationId="{919B4550-26CC-D675-F5F2-451362BC9482}"/>
          </ac:spMkLst>
        </pc:spChg>
        <pc:spChg chg="mod">
          <ac:chgData name="White, Alex" userId="eff6cc8c-37d8-483b-9c6c-6b27e9afa9bc" providerId="ADAL" clId="{AC7405EE-24F3-4CAF-A3E1-44800630687E}" dt="2024-08-22T13:19:46.107" v="597" actId="14100"/>
          <ac:spMkLst>
            <pc:docMk/>
            <pc:sldMk cId="2070027483" sldId="334"/>
            <ac:spMk id="27" creationId="{5E00A30A-B201-18FE-A877-1F5B6E0D7CFE}"/>
          </ac:spMkLst>
        </pc:spChg>
        <pc:spChg chg="mod">
          <ac:chgData name="White, Alex" userId="eff6cc8c-37d8-483b-9c6c-6b27e9afa9bc" providerId="ADAL" clId="{AC7405EE-24F3-4CAF-A3E1-44800630687E}" dt="2024-08-22T13:13:53.607" v="412"/>
          <ac:spMkLst>
            <pc:docMk/>
            <pc:sldMk cId="2070027483" sldId="334"/>
            <ac:spMk id="28" creationId="{917451F0-E183-BF68-39A9-15A2990E2417}"/>
          </ac:spMkLst>
        </pc:spChg>
        <pc:spChg chg="mod">
          <ac:chgData name="White, Alex" userId="eff6cc8c-37d8-483b-9c6c-6b27e9afa9bc" providerId="ADAL" clId="{AC7405EE-24F3-4CAF-A3E1-44800630687E}" dt="2024-08-22T13:13:53.607" v="412"/>
          <ac:spMkLst>
            <pc:docMk/>
            <pc:sldMk cId="2070027483" sldId="334"/>
            <ac:spMk id="29" creationId="{E5A6DC98-6340-901A-7F12-BA74850CA270}"/>
          </ac:spMkLst>
        </pc:spChg>
        <pc:spChg chg="mod">
          <ac:chgData name="White, Alex" userId="eff6cc8c-37d8-483b-9c6c-6b27e9afa9bc" providerId="ADAL" clId="{AC7405EE-24F3-4CAF-A3E1-44800630687E}" dt="2024-08-22T13:14:40.774" v="442" actId="1076"/>
          <ac:spMkLst>
            <pc:docMk/>
            <pc:sldMk cId="2070027483" sldId="334"/>
            <ac:spMk id="30" creationId="{8A08CE96-8D21-9B50-E735-49662F8492A3}"/>
          </ac:spMkLst>
        </pc:spChg>
        <pc:spChg chg="mod">
          <ac:chgData name="White, Alex" userId="eff6cc8c-37d8-483b-9c6c-6b27e9afa9bc" providerId="ADAL" clId="{AC7405EE-24F3-4CAF-A3E1-44800630687E}" dt="2024-08-22T13:20:10.403" v="607" actId="1076"/>
          <ac:spMkLst>
            <pc:docMk/>
            <pc:sldMk cId="2070027483" sldId="334"/>
            <ac:spMk id="31" creationId="{499C9F00-F37F-F08F-0554-3F36CA28FAF0}"/>
          </ac:spMkLst>
        </pc:spChg>
        <pc:spChg chg="mod">
          <ac:chgData name="White, Alex" userId="eff6cc8c-37d8-483b-9c6c-6b27e9afa9bc" providerId="ADAL" clId="{AC7405EE-24F3-4CAF-A3E1-44800630687E}" dt="2024-08-22T13:19:39.433" v="596" actId="1076"/>
          <ac:spMkLst>
            <pc:docMk/>
            <pc:sldMk cId="2070027483" sldId="334"/>
            <ac:spMk id="32" creationId="{4A6C829D-57A4-54CB-B021-4DC46CB86D88}"/>
          </ac:spMkLst>
        </pc:spChg>
        <pc:spChg chg="mod">
          <ac:chgData name="White, Alex" userId="eff6cc8c-37d8-483b-9c6c-6b27e9afa9bc" providerId="ADAL" clId="{AC7405EE-24F3-4CAF-A3E1-44800630687E}" dt="2024-08-22T13:19:39.433" v="596" actId="1076"/>
          <ac:spMkLst>
            <pc:docMk/>
            <pc:sldMk cId="2070027483" sldId="334"/>
            <ac:spMk id="33" creationId="{FE9F7F58-2528-301A-D5CA-939D63A53527}"/>
          </ac:spMkLst>
        </pc:spChg>
        <pc:spChg chg="del mod">
          <ac:chgData name="White, Alex" userId="eff6cc8c-37d8-483b-9c6c-6b27e9afa9bc" providerId="ADAL" clId="{AC7405EE-24F3-4CAF-A3E1-44800630687E}" dt="2024-08-22T13:19:18.432" v="595" actId="478"/>
          <ac:spMkLst>
            <pc:docMk/>
            <pc:sldMk cId="2070027483" sldId="334"/>
            <ac:spMk id="34" creationId="{03995116-10FB-E56B-3C3C-B036FCA2BD8D}"/>
          </ac:spMkLst>
        </pc:spChg>
        <pc:spChg chg="mod">
          <ac:chgData name="White, Alex" userId="eff6cc8c-37d8-483b-9c6c-6b27e9afa9bc" providerId="ADAL" clId="{AC7405EE-24F3-4CAF-A3E1-44800630687E}" dt="2024-08-22T13:13:53.607" v="412"/>
          <ac:spMkLst>
            <pc:docMk/>
            <pc:sldMk cId="2070027483" sldId="334"/>
            <ac:spMk id="36" creationId="{A27B1C4F-5106-EFE0-EB2D-7C9CE2BDAE5C}"/>
          </ac:spMkLst>
        </pc:spChg>
        <pc:spChg chg="mod">
          <ac:chgData name="White, Alex" userId="eff6cc8c-37d8-483b-9c6c-6b27e9afa9bc" providerId="ADAL" clId="{AC7405EE-24F3-4CAF-A3E1-44800630687E}" dt="2024-08-22T13:13:53.607" v="412"/>
          <ac:spMkLst>
            <pc:docMk/>
            <pc:sldMk cId="2070027483" sldId="334"/>
            <ac:spMk id="37" creationId="{4F865E85-30FE-A9D6-5344-5616DBD04157}"/>
          </ac:spMkLst>
        </pc:spChg>
        <pc:spChg chg="mod">
          <ac:chgData name="White, Alex" userId="eff6cc8c-37d8-483b-9c6c-6b27e9afa9bc" providerId="ADAL" clId="{AC7405EE-24F3-4CAF-A3E1-44800630687E}" dt="2024-08-22T13:13:53.607" v="412"/>
          <ac:spMkLst>
            <pc:docMk/>
            <pc:sldMk cId="2070027483" sldId="334"/>
            <ac:spMk id="38" creationId="{D2EE2460-424E-CC6A-719A-4283D6F8A07A}"/>
          </ac:spMkLst>
        </pc:spChg>
        <pc:spChg chg="mod">
          <ac:chgData name="White, Alex" userId="eff6cc8c-37d8-483b-9c6c-6b27e9afa9bc" providerId="ADAL" clId="{AC7405EE-24F3-4CAF-A3E1-44800630687E}" dt="2024-08-22T13:13:53.607" v="412"/>
          <ac:spMkLst>
            <pc:docMk/>
            <pc:sldMk cId="2070027483" sldId="334"/>
            <ac:spMk id="39" creationId="{A919A237-C275-B9E2-02E3-A52FEA7987B6}"/>
          </ac:spMkLst>
        </pc:spChg>
        <pc:spChg chg="mod">
          <ac:chgData name="White, Alex" userId="eff6cc8c-37d8-483b-9c6c-6b27e9afa9bc" providerId="ADAL" clId="{AC7405EE-24F3-4CAF-A3E1-44800630687E}" dt="2024-08-22T13:13:53.607" v="412"/>
          <ac:spMkLst>
            <pc:docMk/>
            <pc:sldMk cId="2070027483" sldId="334"/>
            <ac:spMk id="40" creationId="{01F38990-CA4B-C9A1-C84C-78E5E17D892E}"/>
          </ac:spMkLst>
        </pc:spChg>
        <pc:spChg chg="mod">
          <ac:chgData name="White, Alex" userId="eff6cc8c-37d8-483b-9c6c-6b27e9afa9bc" providerId="ADAL" clId="{AC7405EE-24F3-4CAF-A3E1-44800630687E}" dt="2024-08-22T13:18:29.100" v="588" actId="14100"/>
          <ac:spMkLst>
            <pc:docMk/>
            <pc:sldMk cId="2070027483" sldId="334"/>
            <ac:spMk id="41" creationId="{06463F2A-0A1B-9D36-8CCD-E84234D4971C}"/>
          </ac:spMkLst>
        </pc:spChg>
        <pc:spChg chg="mod">
          <ac:chgData name="White, Alex" userId="eff6cc8c-37d8-483b-9c6c-6b27e9afa9bc" providerId="ADAL" clId="{AC7405EE-24F3-4CAF-A3E1-44800630687E}" dt="2024-08-22T13:17:58.652" v="569" actId="1076"/>
          <ac:spMkLst>
            <pc:docMk/>
            <pc:sldMk cId="2070027483" sldId="334"/>
            <ac:spMk id="42" creationId="{9D7BF3BF-E0B6-C3DF-7FD1-BAA1BEBB61E2}"/>
          </ac:spMkLst>
        </pc:spChg>
        <pc:spChg chg="add mod">
          <ac:chgData name="White, Alex" userId="eff6cc8c-37d8-483b-9c6c-6b27e9afa9bc" providerId="ADAL" clId="{AC7405EE-24F3-4CAF-A3E1-44800630687E}" dt="2024-08-22T13:22:16.665" v="656" actId="1035"/>
          <ac:spMkLst>
            <pc:docMk/>
            <pc:sldMk cId="2070027483" sldId="334"/>
            <ac:spMk id="44" creationId="{D044EC56-36F4-CA2A-5916-F3420DE84D6B}"/>
          </ac:spMkLst>
        </pc:spChg>
        <pc:spChg chg="add mod">
          <ac:chgData name="White, Alex" userId="eff6cc8c-37d8-483b-9c6c-6b27e9afa9bc" providerId="ADAL" clId="{AC7405EE-24F3-4CAF-A3E1-44800630687E}" dt="2024-08-22T13:22:16.665" v="656" actId="1035"/>
          <ac:spMkLst>
            <pc:docMk/>
            <pc:sldMk cId="2070027483" sldId="334"/>
            <ac:spMk id="45" creationId="{5D7A786C-1FDD-CE0D-F55C-FE00243DCD15}"/>
          </ac:spMkLst>
        </pc:spChg>
        <pc:spChg chg="add mod">
          <ac:chgData name="White, Alex" userId="eff6cc8c-37d8-483b-9c6c-6b27e9afa9bc" providerId="ADAL" clId="{AC7405EE-24F3-4CAF-A3E1-44800630687E}" dt="2024-08-22T13:22:07.694" v="646" actId="1076"/>
          <ac:spMkLst>
            <pc:docMk/>
            <pc:sldMk cId="2070027483" sldId="334"/>
            <ac:spMk id="46" creationId="{93CE3567-3EF8-D89F-1094-0247244D643D}"/>
          </ac:spMkLst>
        </pc:spChg>
        <pc:grpChg chg="add mod">
          <ac:chgData name="White, Alex" userId="eff6cc8c-37d8-483b-9c6c-6b27e9afa9bc" providerId="ADAL" clId="{AC7405EE-24F3-4CAF-A3E1-44800630687E}" dt="2024-08-22T13:21:59.107" v="644" actId="1035"/>
          <ac:grpSpMkLst>
            <pc:docMk/>
            <pc:sldMk cId="2070027483" sldId="334"/>
            <ac:grpSpMk id="5" creationId="{570DB38B-CA48-DFB3-B8DC-22FF08C7F1F0}"/>
          </ac:grpSpMkLst>
        </pc:grpChg>
        <pc:grpChg chg="add mod">
          <ac:chgData name="White, Alex" userId="eff6cc8c-37d8-483b-9c6c-6b27e9afa9bc" providerId="ADAL" clId="{AC7405EE-24F3-4CAF-A3E1-44800630687E}" dt="2024-08-22T13:21:59.107" v="644" actId="1035"/>
          <ac:grpSpMkLst>
            <pc:docMk/>
            <pc:sldMk cId="2070027483" sldId="334"/>
            <ac:grpSpMk id="15" creationId="{4F1E0CF4-4FF7-BAC0-1441-80B1A5B25C34}"/>
          </ac:grpSpMkLst>
        </pc:grpChg>
        <pc:grpChg chg="add mod">
          <ac:chgData name="White, Alex" userId="eff6cc8c-37d8-483b-9c6c-6b27e9afa9bc" providerId="ADAL" clId="{AC7405EE-24F3-4CAF-A3E1-44800630687E}" dt="2024-08-22T13:22:16.665" v="656" actId="1035"/>
          <ac:grpSpMkLst>
            <pc:docMk/>
            <pc:sldMk cId="2070027483" sldId="334"/>
            <ac:grpSpMk id="25" creationId="{6A15803C-42C6-4E5F-32BC-ED1C31412C22}"/>
          </ac:grpSpMkLst>
        </pc:grpChg>
        <pc:grpChg chg="add mod">
          <ac:chgData name="White, Alex" userId="eff6cc8c-37d8-483b-9c6c-6b27e9afa9bc" providerId="ADAL" clId="{AC7405EE-24F3-4CAF-A3E1-44800630687E}" dt="2024-08-22T13:22:16.665" v="656" actId="1035"/>
          <ac:grpSpMkLst>
            <pc:docMk/>
            <pc:sldMk cId="2070027483" sldId="334"/>
            <ac:grpSpMk id="35" creationId="{71F23B23-C28E-2184-02B0-BF8E2BD478C9}"/>
          </ac:grpSpMkLst>
        </pc:grpChg>
        <pc:cxnChg chg="add mod">
          <ac:chgData name="White, Alex" userId="eff6cc8c-37d8-483b-9c6c-6b27e9afa9bc" providerId="ADAL" clId="{AC7405EE-24F3-4CAF-A3E1-44800630687E}" dt="2024-08-22T13:21:59.107" v="644" actId="1035"/>
          <ac:cxnSpMkLst>
            <pc:docMk/>
            <pc:sldMk cId="2070027483" sldId="334"/>
            <ac:cxnSpMk id="23" creationId="{07760CB0-5D86-0C67-90FE-3FE1F29C1D85}"/>
          </ac:cxnSpMkLst>
        </pc:cxnChg>
        <pc:cxnChg chg="add mod">
          <ac:chgData name="White, Alex" userId="eff6cc8c-37d8-483b-9c6c-6b27e9afa9bc" providerId="ADAL" clId="{AC7405EE-24F3-4CAF-A3E1-44800630687E}" dt="2024-08-22T13:22:16.665" v="656" actId="1035"/>
          <ac:cxnSpMkLst>
            <pc:docMk/>
            <pc:sldMk cId="2070027483" sldId="334"/>
            <ac:cxnSpMk id="43" creationId="{34CA3C71-F075-E208-5B56-780D6E0B3548}"/>
          </ac:cxnSpMkLst>
        </pc:cxnChg>
      </pc:sldChg>
      <pc:sldChg chg="addSp modSp new mod">
        <pc:chgData name="White, Alex" userId="eff6cc8c-37d8-483b-9c6c-6b27e9afa9bc" providerId="ADAL" clId="{AC7405EE-24F3-4CAF-A3E1-44800630687E}" dt="2024-08-22T13:34:19.082" v="1164" actId="14100"/>
        <pc:sldMkLst>
          <pc:docMk/>
          <pc:sldMk cId="890096830" sldId="335"/>
        </pc:sldMkLst>
        <pc:spChg chg="mod">
          <ac:chgData name="White, Alex" userId="eff6cc8c-37d8-483b-9c6c-6b27e9afa9bc" providerId="ADAL" clId="{AC7405EE-24F3-4CAF-A3E1-44800630687E}" dt="2024-08-22T13:27:38.490" v="729" actId="20577"/>
          <ac:spMkLst>
            <pc:docMk/>
            <pc:sldMk cId="890096830" sldId="335"/>
            <ac:spMk id="2" creationId="{59AF58DE-F128-FEE3-7105-22E0A87A65F4}"/>
          </ac:spMkLst>
        </pc:spChg>
        <pc:spChg chg="mod">
          <ac:chgData name="White, Alex" userId="eff6cc8c-37d8-483b-9c6c-6b27e9afa9bc" providerId="ADAL" clId="{AC7405EE-24F3-4CAF-A3E1-44800630687E}" dt="2024-08-22T13:34:19.082" v="1164" actId="14100"/>
          <ac:spMkLst>
            <pc:docMk/>
            <pc:sldMk cId="890096830" sldId="335"/>
            <ac:spMk id="3" creationId="{AC35EEE3-1885-1E89-1621-94C522403807}"/>
          </ac:spMkLst>
        </pc:spChg>
        <pc:graphicFrameChg chg="add mod modGraphic">
          <ac:chgData name="White, Alex" userId="eff6cc8c-37d8-483b-9c6c-6b27e9afa9bc" providerId="ADAL" clId="{AC7405EE-24F3-4CAF-A3E1-44800630687E}" dt="2024-08-22T13:34:14.333" v="1163" actId="1076"/>
          <ac:graphicFrameMkLst>
            <pc:docMk/>
            <pc:sldMk cId="890096830" sldId="335"/>
            <ac:graphicFrameMk id="5" creationId="{150F72BB-906C-56DA-106E-9FF5394ECB3E}"/>
          </ac:graphicFrameMkLst>
        </pc:graphicFrameChg>
      </pc:sldChg>
      <pc:sldChg chg="modSp new mod">
        <pc:chgData name="White, Alex" userId="eff6cc8c-37d8-483b-9c6c-6b27e9afa9bc" providerId="ADAL" clId="{AC7405EE-24F3-4CAF-A3E1-44800630687E}" dt="2024-08-22T13:39:06.042" v="1233" actId="20577"/>
        <pc:sldMkLst>
          <pc:docMk/>
          <pc:sldMk cId="625132772" sldId="336"/>
        </pc:sldMkLst>
        <pc:spChg chg="mod">
          <ac:chgData name="White, Alex" userId="eff6cc8c-37d8-483b-9c6c-6b27e9afa9bc" providerId="ADAL" clId="{AC7405EE-24F3-4CAF-A3E1-44800630687E}" dt="2024-08-22T13:39:06.042" v="1233" actId="20577"/>
          <ac:spMkLst>
            <pc:docMk/>
            <pc:sldMk cId="625132772" sldId="336"/>
            <ac:spMk id="4" creationId="{924DFCBD-C88D-ABAC-AF41-3AC83E834C02}"/>
          </ac:spMkLst>
        </pc:spChg>
      </pc:sldChg>
      <pc:sldChg chg="modSp new mod">
        <pc:chgData name="White, Alex" userId="eff6cc8c-37d8-483b-9c6c-6b27e9afa9bc" providerId="ADAL" clId="{AC7405EE-24F3-4CAF-A3E1-44800630687E}" dt="2024-08-22T13:40:25.455" v="1530" actId="20577"/>
        <pc:sldMkLst>
          <pc:docMk/>
          <pc:sldMk cId="78296697" sldId="337"/>
        </pc:sldMkLst>
        <pc:spChg chg="mod">
          <ac:chgData name="White, Alex" userId="eff6cc8c-37d8-483b-9c6c-6b27e9afa9bc" providerId="ADAL" clId="{AC7405EE-24F3-4CAF-A3E1-44800630687E}" dt="2024-08-22T13:39:15.995" v="1235"/>
          <ac:spMkLst>
            <pc:docMk/>
            <pc:sldMk cId="78296697" sldId="337"/>
            <ac:spMk id="2" creationId="{FC412B03-1662-F4EA-0AEA-121D1A9DB738}"/>
          </ac:spMkLst>
        </pc:spChg>
        <pc:spChg chg="mod">
          <ac:chgData name="White, Alex" userId="eff6cc8c-37d8-483b-9c6c-6b27e9afa9bc" providerId="ADAL" clId="{AC7405EE-24F3-4CAF-A3E1-44800630687E}" dt="2024-08-22T13:40:25.455" v="1530" actId="20577"/>
          <ac:spMkLst>
            <pc:docMk/>
            <pc:sldMk cId="78296697" sldId="337"/>
            <ac:spMk id="3" creationId="{878FBF97-36C7-8CEA-4094-3111FA1DD6E1}"/>
          </ac:spMkLst>
        </pc:spChg>
      </pc:sldChg>
      <pc:sldChg chg="addSp delSp modSp new mod">
        <pc:chgData name="White, Alex" userId="eff6cc8c-37d8-483b-9c6c-6b27e9afa9bc" providerId="ADAL" clId="{AC7405EE-24F3-4CAF-A3E1-44800630687E}" dt="2024-08-22T13:48:07.909" v="1731" actId="1076"/>
        <pc:sldMkLst>
          <pc:docMk/>
          <pc:sldMk cId="2850800462" sldId="338"/>
        </pc:sldMkLst>
        <pc:spChg chg="mod">
          <ac:chgData name="White, Alex" userId="eff6cc8c-37d8-483b-9c6c-6b27e9afa9bc" providerId="ADAL" clId="{AC7405EE-24F3-4CAF-A3E1-44800630687E}" dt="2024-08-22T13:43:46.976" v="1551" actId="20577"/>
          <ac:spMkLst>
            <pc:docMk/>
            <pc:sldMk cId="2850800462" sldId="338"/>
            <ac:spMk id="2" creationId="{3DA885E5-4441-29AF-E6E2-3E41B9349969}"/>
          </ac:spMkLst>
        </pc:spChg>
        <pc:spChg chg="mod">
          <ac:chgData name="White, Alex" userId="eff6cc8c-37d8-483b-9c6c-6b27e9afa9bc" providerId="ADAL" clId="{AC7405EE-24F3-4CAF-A3E1-44800630687E}" dt="2024-08-22T13:46:33.283" v="1601" actId="14100"/>
          <ac:spMkLst>
            <pc:docMk/>
            <pc:sldMk cId="2850800462" sldId="338"/>
            <ac:spMk id="3" creationId="{23D53AF4-43E8-CFB5-A9A6-10F1D6DA7316}"/>
          </ac:spMkLst>
        </pc:spChg>
        <pc:graphicFrameChg chg="add del mod modGraphic">
          <ac:chgData name="White, Alex" userId="eff6cc8c-37d8-483b-9c6c-6b27e9afa9bc" providerId="ADAL" clId="{AC7405EE-24F3-4CAF-A3E1-44800630687E}" dt="2024-08-22T13:48:07.909" v="1731" actId="1076"/>
          <ac:graphicFrameMkLst>
            <pc:docMk/>
            <pc:sldMk cId="2850800462" sldId="338"/>
            <ac:graphicFrameMk id="5" creationId="{22DCADA4-7FBF-E3DB-7F6F-705137B2742C}"/>
          </ac:graphicFrameMkLst>
        </pc:graphicFrameChg>
      </pc:sldChg>
      <pc:sldChg chg="addSp delSp modSp new mod">
        <pc:chgData name="White, Alex" userId="eff6cc8c-37d8-483b-9c6c-6b27e9afa9bc" providerId="ADAL" clId="{AC7405EE-24F3-4CAF-A3E1-44800630687E}" dt="2024-08-22T13:50:50.985" v="1817" actId="26606"/>
        <pc:sldMkLst>
          <pc:docMk/>
          <pc:sldMk cId="1408932736" sldId="339"/>
        </pc:sldMkLst>
        <pc:spChg chg="mod">
          <ac:chgData name="White, Alex" userId="eff6cc8c-37d8-483b-9c6c-6b27e9afa9bc" providerId="ADAL" clId="{AC7405EE-24F3-4CAF-A3E1-44800630687E}" dt="2024-08-22T13:50:50.985" v="1817" actId="26606"/>
          <ac:spMkLst>
            <pc:docMk/>
            <pc:sldMk cId="1408932736" sldId="339"/>
            <ac:spMk id="2" creationId="{08E07CBD-BAD4-5E60-02ED-CA5062E41643}"/>
          </ac:spMkLst>
        </pc:spChg>
        <pc:spChg chg="del mod">
          <ac:chgData name="White, Alex" userId="eff6cc8c-37d8-483b-9c6c-6b27e9afa9bc" providerId="ADAL" clId="{AC7405EE-24F3-4CAF-A3E1-44800630687E}" dt="2024-08-22T13:50:50.985" v="1817" actId="26606"/>
          <ac:spMkLst>
            <pc:docMk/>
            <pc:sldMk cId="1408932736" sldId="339"/>
            <ac:spMk id="3" creationId="{5EFEDE67-CD1C-1203-B71E-7F24ADFAB4E8}"/>
          </ac:spMkLst>
        </pc:spChg>
        <pc:spChg chg="mod">
          <ac:chgData name="White, Alex" userId="eff6cc8c-37d8-483b-9c6c-6b27e9afa9bc" providerId="ADAL" clId="{AC7405EE-24F3-4CAF-A3E1-44800630687E}" dt="2024-08-22T13:50:50.985" v="1817" actId="26606"/>
          <ac:spMkLst>
            <pc:docMk/>
            <pc:sldMk cId="1408932736" sldId="339"/>
            <ac:spMk id="4" creationId="{CD130310-A29D-2E20-CD05-1ECE81D93576}"/>
          </ac:spMkLst>
        </pc:spChg>
        <pc:graphicFrameChg chg="add">
          <ac:chgData name="White, Alex" userId="eff6cc8c-37d8-483b-9c6c-6b27e9afa9bc" providerId="ADAL" clId="{AC7405EE-24F3-4CAF-A3E1-44800630687E}" dt="2024-08-22T13:50:50.985" v="1817" actId="26606"/>
          <ac:graphicFrameMkLst>
            <pc:docMk/>
            <pc:sldMk cId="1408932736" sldId="339"/>
            <ac:graphicFrameMk id="6" creationId="{FC6E4BD7-4C3B-E7BA-62B3-2EBC0FF160FA}"/>
          </ac:graphicFrameMkLst>
        </pc:graphicFrameChg>
      </pc:sldChg>
      <pc:sldChg chg="addSp delSp modSp new mod">
        <pc:chgData name="White, Alex" userId="eff6cc8c-37d8-483b-9c6c-6b27e9afa9bc" providerId="ADAL" clId="{AC7405EE-24F3-4CAF-A3E1-44800630687E}" dt="2024-08-22T13:58:55.743" v="1964" actId="22"/>
        <pc:sldMkLst>
          <pc:docMk/>
          <pc:sldMk cId="3602785201" sldId="340"/>
        </pc:sldMkLst>
        <pc:spChg chg="mod">
          <ac:chgData name="White, Alex" userId="eff6cc8c-37d8-483b-9c6c-6b27e9afa9bc" providerId="ADAL" clId="{AC7405EE-24F3-4CAF-A3E1-44800630687E}" dt="2024-08-22T13:53:15.348" v="1821" actId="404"/>
          <ac:spMkLst>
            <pc:docMk/>
            <pc:sldMk cId="3602785201" sldId="340"/>
            <ac:spMk id="2" creationId="{79655CF1-BB37-385C-C98E-6ADF1620F788}"/>
          </ac:spMkLst>
        </pc:spChg>
        <pc:spChg chg="mod">
          <ac:chgData name="White, Alex" userId="eff6cc8c-37d8-483b-9c6c-6b27e9afa9bc" providerId="ADAL" clId="{AC7405EE-24F3-4CAF-A3E1-44800630687E}" dt="2024-08-22T13:58:38.651" v="1959" actId="404"/>
          <ac:spMkLst>
            <pc:docMk/>
            <pc:sldMk cId="3602785201" sldId="340"/>
            <ac:spMk id="3" creationId="{4E2DCB95-F01A-4D73-C268-5E9F7B160FA3}"/>
          </ac:spMkLst>
        </pc:spChg>
        <pc:spChg chg="add">
          <ac:chgData name="White, Alex" userId="eff6cc8c-37d8-483b-9c6c-6b27e9afa9bc" providerId="ADAL" clId="{AC7405EE-24F3-4CAF-A3E1-44800630687E}" dt="2024-08-22T13:53:58.316" v="1885"/>
          <ac:spMkLst>
            <pc:docMk/>
            <pc:sldMk cId="3602785201" sldId="340"/>
            <ac:spMk id="5" creationId="{A8820868-8299-6C5E-9D19-F3EE0FC1F642}"/>
          </ac:spMkLst>
        </pc:spChg>
        <pc:spChg chg="add">
          <ac:chgData name="White, Alex" userId="eff6cc8c-37d8-483b-9c6c-6b27e9afa9bc" providerId="ADAL" clId="{AC7405EE-24F3-4CAF-A3E1-44800630687E}" dt="2024-08-22T13:54:38.745" v="1895"/>
          <ac:spMkLst>
            <pc:docMk/>
            <pc:sldMk cId="3602785201" sldId="340"/>
            <ac:spMk id="6" creationId="{7AE77EB5-6F0D-916B-3EC2-0E2B7E79D5AF}"/>
          </ac:spMkLst>
        </pc:spChg>
        <pc:picChg chg="add mod">
          <ac:chgData name="White, Alex" userId="eff6cc8c-37d8-483b-9c6c-6b27e9afa9bc" providerId="ADAL" clId="{AC7405EE-24F3-4CAF-A3E1-44800630687E}" dt="2024-08-22T13:58:42.836" v="1960" actId="1076"/>
          <ac:picMkLst>
            <pc:docMk/>
            <pc:sldMk cId="3602785201" sldId="340"/>
            <ac:picMk id="8" creationId="{40A806F5-1427-33CD-D230-3953EB52631D}"/>
          </ac:picMkLst>
        </pc:picChg>
        <pc:picChg chg="add mod">
          <ac:chgData name="White, Alex" userId="eff6cc8c-37d8-483b-9c6c-6b27e9afa9bc" providerId="ADAL" clId="{AC7405EE-24F3-4CAF-A3E1-44800630687E}" dt="2024-08-22T13:58:45.900" v="1961" actId="1076"/>
          <ac:picMkLst>
            <pc:docMk/>
            <pc:sldMk cId="3602785201" sldId="340"/>
            <ac:picMk id="10" creationId="{DC3C5BD1-7910-C4AD-4840-1FF86E6FACC9}"/>
          </ac:picMkLst>
        </pc:picChg>
        <pc:picChg chg="add mod">
          <ac:chgData name="White, Alex" userId="eff6cc8c-37d8-483b-9c6c-6b27e9afa9bc" providerId="ADAL" clId="{AC7405EE-24F3-4CAF-A3E1-44800630687E}" dt="2024-08-22T13:58:48.646" v="1962" actId="1076"/>
          <ac:picMkLst>
            <pc:docMk/>
            <pc:sldMk cId="3602785201" sldId="340"/>
            <ac:picMk id="12" creationId="{0338E9E1-9BC1-0AE7-A2E2-030AFD1B0161}"/>
          </ac:picMkLst>
        </pc:picChg>
        <pc:picChg chg="add del">
          <ac:chgData name="White, Alex" userId="eff6cc8c-37d8-483b-9c6c-6b27e9afa9bc" providerId="ADAL" clId="{AC7405EE-24F3-4CAF-A3E1-44800630687E}" dt="2024-08-22T13:58:55.743" v="1964" actId="22"/>
          <ac:picMkLst>
            <pc:docMk/>
            <pc:sldMk cId="3602785201" sldId="340"/>
            <ac:picMk id="14" creationId="{DFBA6BEC-6698-460B-23EF-7E90CE7B6949}"/>
          </ac:picMkLst>
        </pc:picChg>
      </pc:sldChg>
      <pc:sldChg chg="addSp delSp modSp add mod">
        <pc:chgData name="White, Alex" userId="eff6cc8c-37d8-483b-9c6c-6b27e9afa9bc" providerId="ADAL" clId="{AC7405EE-24F3-4CAF-A3E1-44800630687E}" dt="2024-08-22T14:07:07.209" v="2011" actId="1076"/>
        <pc:sldMkLst>
          <pc:docMk/>
          <pc:sldMk cId="2410153868" sldId="341"/>
        </pc:sldMkLst>
        <pc:spChg chg="mod">
          <ac:chgData name="White, Alex" userId="eff6cc8c-37d8-483b-9c6c-6b27e9afa9bc" providerId="ADAL" clId="{AC7405EE-24F3-4CAF-A3E1-44800630687E}" dt="2024-08-22T14:05:15.837" v="2005"/>
          <ac:spMkLst>
            <pc:docMk/>
            <pc:sldMk cId="2410153868" sldId="341"/>
            <ac:spMk id="3" creationId="{4E2DCB95-F01A-4D73-C268-5E9F7B160FA3}"/>
          </ac:spMkLst>
        </pc:spChg>
        <pc:picChg chg="add mod">
          <ac:chgData name="White, Alex" userId="eff6cc8c-37d8-483b-9c6c-6b27e9afa9bc" providerId="ADAL" clId="{AC7405EE-24F3-4CAF-A3E1-44800630687E}" dt="2024-08-22T14:05:34.899" v="2007" actId="1076"/>
          <ac:picMkLst>
            <pc:docMk/>
            <pc:sldMk cId="2410153868" sldId="341"/>
            <ac:picMk id="6" creationId="{B0444C09-5627-E3EA-97CE-AD87F13B9524}"/>
          </ac:picMkLst>
        </pc:picChg>
        <pc:picChg chg="del">
          <ac:chgData name="White, Alex" userId="eff6cc8c-37d8-483b-9c6c-6b27e9afa9bc" providerId="ADAL" clId="{AC7405EE-24F3-4CAF-A3E1-44800630687E}" dt="2024-08-22T13:59:22.891" v="1986" actId="478"/>
          <ac:picMkLst>
            <pc:docMk/>
            <pc:sldMk cId="2410153868" sldId="341"/>
            <ac:picMk id="8" creationId="{40A806F5-1427-33CD-D230-3953EB52631D}"/>
          </ac:picMkLst>
        </pc:picChg>
        <pc:picChg chg="add mod">
          <ac:chgData name="White, Alex" userId="eff6cc8c-37d8-483b-9c6c-6b27e9afa9bc" providerId="ADAL" clId="{AC7405EE-24F3-4CAF-A3E1-44800630687E}" dt="2024-08-22T14:06:46.218" v="2009" actId="1076"/>
          <ac:picMkLst>
            <pc:docMk/>
            <pc:sldMk cId="2410153868" sldId="341"/>
            <ac:picMk id="9" creationId="{FBF01D34-9C60-DF77-5DE9-2849B0F11FD9}"/>
          </ac:picMkLst>
        </pc:picChg>
        <pc:picChg chg="del">
          <ac:chgData name="White, Alex" userId="eff6cc8c-37d8-483b-9c6c-6b27e9afa9bc" providerId="ADAL" clId="{AC7405EE-24F3-4CAF-A3E1-44800630687E}" dt="2024-08-22T13:59:37.892" v="1993" actId="478"/>
          <ac:picMkLst>
            <pc:docMk/>
            <pc:sldMk cId="2410153868" sldId="341"/>
            <ac:picMk id="10" creationId="{DC3C5BD1-7910-C4AD-4840-1FF86E6FACC9}"/>
          </ac:picMkLst>
        </pc:picChg>
        <pc:picChg chg="del">
          <ac:chgData name="White, Alex" userId="eff6cc8c-37d8-483b-9c6c-6b27e9afa9bc" providerId="ADAL" clId="{AC7405EE-24F3-4CAF-A3E1-44800630687E}" dt="2024-08-22T13:59:38.805" v="1994" actId="478"/>
          <ac:picMkLst>
            <pc:docMk/>
            <pc:sldMk cId="2410153868" sldId="341"/>
            <ac:picMk id="12" creationId="{0338E9E1-9BC1-0AE7-A2E2-030AFD1B0161}"/>
          </ac:picMkLst>
        </pc:picChg>
        <pc:picChg chg="add mod">
          <ac:chgData name="White, Alex" userId="eff6cc8c-37d8-483b-9c6c-6b27e9afa9bc" providerId="ADAL" clId="{AC7405EE-24F3-4CAF-A3E1-44800630687E}" dt="2024-08-22T14:07:07.209" v="2011" actId="1076"/>
          <ac:picMkLst>
            <pc:docMk/>
            <pc:sldMk cId="2410153868" sldId="341"/>
            <ac:picMk id="13" creationId="{0C932E59-3DDE-70D2-F027-D7B2C3618CD7}"/>
          </ac:picMkLst>
        </pc:picChg>
      </pc:sldChg>
      <pc:sldChg chg="addSp delSp modSp new mod modClrScheme chgLayout">
        <pc:chgData name="White, Alex" userId="eff6cc8c-37d8-483b-9c6c-6b27e9afa9bc" providerId="ADAL" clId="{AC7405EE-24F3-4CAF-A3E1-44800630687E}" dt="2024-08-22T14:10:06.081" v="2024" actId="478"/>
        <pc:sldMkLst>
          <pc:docMk/>
          <pc:sldMk cId="2818295189" sldId="342"/>
        </pc:sldMkLst>
        <pc:spChg chg="mod">
          <ac:chgData name="White, Alex" userId="eff6cc8c-37d8-483b-9c6c-6b27e9afa9bc" providerId="ADAL" clId="{AC7405EE-24F3-4CAF-A3E1-44800630687E}" dt="2024-08-22T14:10:03.312" v="2023" actId="26606"/>
          <ac:spMkLst>
            <pc:docMk/>
            <pc:sldMk cId="2818295189" sldId="342"/>
            <ac:spMk id="2" creationId="{DB9B3AE4-D7C5-480F-977C-E7EFBEE92025}"/>
          </ac:spMkLst>
        </pc:spChg>
        <pc:spChg chg="del mod">
          <ac:chgData name="White, Alex" userId="eff6cc8c-37d8-483b-9c6c-6b27e9afa9bc" providerId="ADAL" clId="{AC7405EE-24F3-4CAF-A3E1-44800630687E}" dt="2024-08-22T14:10:03.312" v="2023" actId="26606"/>
          <ac:spMkLst>
            <pc:docMk/>
            <pc:sldMk cId="2818295189" sldId="342"/>
            <ac:spMk id="3" creationId="{6FE7EF12-244C-846F-E9D5-EACA458E7C9A}"/>
          </ac:spMkLst>
        </pc:spChg>
        <pc:spChg chg="mod">
          <ac:chgData name="White, Alex" userId="eff6cc8c-37d8-483b-9c6c-6b27e9afa9bc" providerId="ADAL" clId="{AC7405EE-24F3-4CAF-A3E1-44800630687E}" dt="2024-08-22T14:10:03.312" v="2023" actId="26606"/>
          <ac:spMkLst>
            <pc:docMk/>
            <pc:sldMk cId="2818295189" sldId="342"/>
            <ac:spMk id="4" creationId="{6EEAB31A-5324-12A3-3699-E1F377B08112}"/>
          </ac:spMkLst>
        </pc:spChg>
        <pc:spChg chg="add del mod">
          <ac:chgData name="White, Alex" userId="eff6cc8c-37d8-483b-9c6c-6b27e9afa9bc" providerId="ADAL" clId="{AC7405EE-24F3-4CAF-A3E1-44800630687E}" dt="2024-08-22T14:10:06.081" v="2024" actId="478"/>
          <ac:spMkLst>
            <pc:docMk/>
            <pc:sldMk cId="2818295189" sldId="342"/>
            <ac:spMk id="10" creationId="{CCEE53F5-752B-BD21-73C1-C8C8E3EC949B}"/>
          </ac:spMkLst>
        </pc:spChg>
        <pc:graphicFrameChg chg="add mod">
          <ac:chgData name="White, Alex" userId="eff6cc8c-37d8-483b-9c6c-6b27e9afa9bc" providerId="ADAL" clId="{AC7405EE-24F3-4CAF-A3E1-44800630687E}" dt="2024-08-22T14:10:03.312" v="2023" actId="26606"/>
          <ac:graphicFrameMkLst>
            <pc:docMk/>
            <pc:sldMk cId="2818295189" sldId="342"/>
            <ac:graphicFrameMk id="6" creationId="{6810E21C-9564-46FE-DD02-8F7345BB2E60}"/>
          </ac:graphicFrameMkLst>
        </pc:graphicFrameChg>
      </pc:sldChg>
      <pc:sldChg chg="addSp delSp modSp new mod modClrScheme chgLayout">
        <pc:chgData name="White, Alex" userId="eff6cc8c-37d8-483b-9c6c-6b27e9afa9bc" providerId="ADAL" clId="{AC7405EE-24F3-4CAF-A3E1-44800630687E}" dt="2024-08-22T14:11:36.691" v="2058" actId="478"/>
        <pc:sldMkLst>
          <pc:docMk/>
          <pc:sldMk cId="3333776210" sldId="343"/>
        </pc:sldMkLst>
        <pc:spChg chg="mod">
          <ac:chgData name="White, Alex" userId="eff6cc8c-37d8-483b-9c6c-6b27e9afa9bc" providerId="ADAL" clId="{AC7405EE-24F3-4CAF-A3E1-44800630687E}" dt="2024-08-22T14:11:31.703" v="2057" actId="26606"/>
          <ac:spMkLst>
            <pc:docMk/>
            <pc:sldMk cId="3333776210" sldId="343"/>
            <ac:spMk id="2" creationId="{1551A7B3-A656-9D0D-1256-B813D3521E9A}"/>
          </ac:spMkLst>
        </pc:spChg>
        <pc:spChg chg="add del mod">
          <ac:chgData name="White, Alex" userId="eff6cc8c-37d8-483b-9c6c-6b27e9afa9bc" providerId="ADAL" clId="{AC7405EE-24F3-4CAF-A3E1-44800630687E}" dt="2024-08-22T14:11:31.703" v="2057" actId="26606"/>
          <ac:spMkLst>
            <pc:docMk/>
            <pc:sldMk cId="3333776210" sldId="343"/>
            <ac:spMk id="3" creationId="{F79D267D-C0F9-D7CD-6B14-B94AF9BC6BF5}"/>
          </ac:spMkLst>
        </pc:spChg>
        <pc:spChg chg="mod">
          <ac:chgData name="White, Alex" userId="eff6cc8c-37d8-483b-9c6c-6b27e9afa9bc" providerId="ADAL" clId="{AC7405EE-24F3-4CAF-A3E1-44800630687E}" dt="2024-08-22T14:11:31.703" v="2057" actId="26606"/>
          <ac:spMkLst>
            <pc:docMk/>
            <pc:sldMk cId="3333776210" sldId="343"/>
            <ac:spMk id="4" creationId="{D0DFBA5F-82FC-4591-CE97-663DB569DD77}"/>
          </ac:spMkLst>
        </pc:spChg>
        <pc:spChg chg="add mod">
          <ac:chgData name="White, Alex" userId="eff6cc8c-37d8-483b-9c6c-6b27e9afa9bc" providerId="ADAL" clId="{AC7405EE-24F3-4CAF-A3E1-44800630687E}" dt="2024-08-22T14:10:40.250" v="2028"/>
          <ac:spMkLst>
            <pc:docMk/>
            <pc:sldMk cId="3333776210" sldId="343"/>
            <ac:spMk id="5" creationId="{38E81665-8ED7-17D5-FADB-FBA38D4F3AE8}"/>
          </ac:spMkLst>
        </pc:spChg>
        <pc:spChg chg="add mod">
          <ac:chgData name="White, Alex" userId="eff6cc8c-37d8-483b-9c6c-6b27e9afa9bc" providerId="ADAL" clId="{AC7405EE-24F3-4CAF-A3E1-44800630687E}" dt="2024-08-22T14:10:43.771" v="2030"/>
          <ac:spMkLst>
            <pc:docMk/>
            <pc:sldMk cId="3333776210" sldId="343"/>
            <ac:spMk id="6" creationId="{D49CFA26-A2D7-9167-6C2F-E2FF3FFF7CA3}"/>
          </ac:spMkLst>
        </pc:spChg>
        <pc:spChg chg="add del mod">
          <ac:chgData name="White, Alex" userId="eff6cc8c-37d8-483b-9c6c-6b27e9afa9bc" providerId="ADAL" clId="{AC7405EE-24F3-4CAF-A3E1-44800630687E}" dt="2024-08-22T14:11:36.691" v="2058" actId="478"/>
          <ac:spMkLst>
            <pc:docMk/>
            <pc:sldMk cId="3333776210" sldId="343"/>
            <ac:spMk id="10" creationId="{736CE1B4-0D02-419B-EB5C-4842B3FECA35}"/>
          </ac:spMkLst>
        </pc:spChg>
        <pc:graphicFrameChg chg="add mod">
          <ac:chgData name="White, Alex" userId="eff6cc8c-37d8-483b-9c6c-6b27e9afa9bc" providerId="ADAL" clId="{AC7405EE-24F3-4CAF-A3E1-44800630687E}" dt="2024-08-22T14:11:31.703" v="2057" actId="26606"/>
          <ac:graphicFrameMkLst>
            <pc:docMk/>
            <pc:sldMk cId="3333776210" sldId="343"/>
            <ac:graphicFrameMk id="7" creationId="{9F78E76A-8869-CCEC-8D15-E99A5D66DC3E}"/>
          </ac:graphicFrameMkLst>
        </pc:graphicFrameChg>
      </pc:sldChg>
    </pc:docChg>
  </pc:docChgLst>
</pc:chgInfo>
</file>

<file path=ppt/diagrams/_rels/data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ata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46.png"/><Relationship Id="rId7" Type="http://schemas.openxmlformats.org/officeDocument/2006/relationships/image" Target="../media/image28.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1.svg"/><Relationship Id="rId4" Type="http://schemas.openxmlformats.org/officeDocument/2006/relationships/image" Target="../media/image47.svg"/><Relationship Id="rId9" Type="http://schemas.openxmlformats.org/officeDocument/2006/relationships/image" Target="../media/image5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46.png"/><Relationship Id="rId7" Type="http://schemas.openxmlformats.org/officeDocument/2006/relationships/image" Target="../media/image28.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1.svg"/><Relationship Id="rId4" Type="http://schemas.openxmlformats.org/officeDocument/2006/relationships/image" Target="../media/image47.svg"/><Relationship Id="rId9" Type="http://schemas.openxmlformats.org/officeDocument/2006/relationships/image" Target="../media/image5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DBBEE9-6023-4D27-8977-2D2D20930FC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C7C7B5F-B303-402D-8CC9-39A1C9FD14CC}">
      <dgm:prSet/>
      <dgm:spPr/>
      <dgm:t>
        <a:bodyPr/>
        <a:lstStyle/>
        <a:p>
          <a:r>
            <a:rPr lang="en-US" dirty="0"/>
            <a:t>Introduction</a:t>
          </a:r>
        </a:p>
      </dgm:t>
    </dgm:pt>
    <dgm:pt modelId="{0C10DE35-051D-437E-BC0A-ED84B6FC31C5}" type="parTrans" cxnId="{43417A31-7E37-4117-BBDB-BDCD3869CCA6}">
      <dgm:prSet/>
      <dgm:spPr/>
      <dgm:t>
        <a:bodyPr/>
        <a:lstStyle/>
        <a:p>
          <a:endParaRPr lang="en-US"/>
        </a:p>
      </dgm:t>
    </dgm:pt>
    <dgm:pt modelId="{2D646638-602D-456A-A9C0-F695517DD24C}" type="sibTrans" cxnId="{43417A31-7E37-4117-BBDB-BDCD3869CCA6}">
      <dgm:prSet/>
      <dgm:spPr/>
      <dgm:t>
        <a:bodyPr/>
        <a:lstStyle/>
        <a:p>
          <a:endParaRPr lang="en-US"/>
        </a:p>
      </dgm:t>
    </dgm:pt>
    <dgm:pt modelId="{E30D3B2E-09A3-4679-8853-AA749E5D288B}">
      <dgm:prSet/>
      <dgm:spPr/>
      <dgm:t>
        <a:bodyPr/>
        <a:lstStyle/>
        <a:p>
          <a:r>
            <a:rPr lang="en-US" dirty="0"/>
            <a:t>Analytics in Accounting</a:t>
          </a:r>
        </a:p>
      </dgm:t>
    </dgm:pt>
    <dgm:pt modelId="{C9255D4F-F3EF-441A-96B1-2E9CB063D163}" type="parTrans" cxnId="{86C5C24B-BE10-4FB3-A417-1AC62B6DF6C8}">
      <dgm:prSet/>
      <dgm:spPr/>
      <dgm:t>
        <a:bodyPr/>
        <a:lstStyle/>
        <a:p>
          <a:endParaRPr lang="en-US"/>
        </a:p>
      </dgm:t>
    </dgm:pt>
    <dgm:pt modelId="{9DEA5FF5-B92B-4176-ACC1-3DB348BED2F7}" type="sibTrans" cxnId="{86C5C24B-BE10-4FB3-A417-1AC62B6DF6C8}">
      <dgm:prSet/>
      <dgm:spPr/>
      <dgm:t>
        <a:bodyPr/>
        <a:lstStyle/>
        <a:p>
          <a:endParaRPr lang="en-US"/>
        </a:p>
      </dgm:t>
    </dgm:pt>
    <dgm:pt modelId="{2EBC6BFE-A3EC-4D96-8CA6-86FBC3FB369B}">
      <dgm:prSet/>
      <dgm:spPr/>
      <dgm:t>
        <a:bodyPr/>
        <a:lstStyle/>
        <a:p>
          <a:r>
            <a:rPr lang="en-US" dirty="0"/>
            <a:t>The role of statistics &amp; ML in accounting</a:t>
          </a:r>
        </a:p>
      </dgm:t>
    </dgm:pt>
    <dgm:pt modelId="{F7CBD059-C5A6-4AF3-936B-7957F4282F78}" type="parTrans" cxnId="{7D7F92AB-5719-46BF-A4F7-48299AD65E6E}">
      <dgm:prSet/>
      <dgm:spPr/>
      <dgm:t>
        <a:bodyPr/>
        <a:lstStyle/>
        <a:p>
          <a:endParaRPr lang="en-US"/>
        </a:p>
      </dgm:t>
    </dgm:pt>
    <dgm:pt modelId="{6115C0B3-7391-4934-99F7-BBAF960F4B1C}" type="sibTrans" cxnId="{7D7F92AB-5719-46BF-A4F7-48299AD65E6E}">
      <dgm:prSet/>
      <dgm:spPr/>
      <dgm:t>
        <a:bodyPr/>
        <a:lstStyle/>
        <a:p>
          <a:endParaRPr lang="en-US"/>
        </a:p>
      </dgm:t>
    </dgm:pt>
    <dgm:pt modelId="{30CA173E-290D-4544-BEDD-2049CADCDD14}">
      <dgm:prSet/>
      <dgm:spPr/>
      <dgm:t>
        <a:bodyPr/>
        <a:lstStyle/>
        <a:p>
          <a:r>
            <a:rPr lang="en-US" dirty="0"/>
            <a:t>How AI is revolutionizing accounting</a:t>
          </a:r>
        </a:p>
      </dgm:t>
    </dgm:pt>
    <dgm:pt modelId="{172F1C4E-1E04-4923-AFEE-EFEF319827DE}" type="parTrans" cxnId="{26D2F03B-7A9B-46F5-9D44-2B0C41DE60B0}">
      <dgm:prSet/>
      <dgm:spPr/>
      <dgm:t>
        <a:bodyPr/>
        <a:lstStyle/>
        <a:p>
          <a:endParaRPr lang="en-US"/>
        </a:p>
      </dgm:t>
    </dgm:pt>
    <dgm:pt modelId="{1B3422B6-020B-4F8C-9E8E-B86D64C7869C}" type="sibTrans" cxnId="{26D2F03B-7A9B-46F5-9D44-2B0C41DE60B0}">
      <dgm:prSet/>
      <dgm:spPr/>
      <dgm:t>
        <a:bodyPr/>
        <a:lstStyle/>
        <a:p>
          <a:endParaRPr lang="en-US"/>
        </a:p>
      </dgm:t>
    </dgm:pt>
    <dgm:pt modelId="{97D3BDA3-3F89-41B4-8F52-66B5951CA750}">
      <dgm:prSet/>
      <dgm:spPr/>
      <dgm:t>
        <a:bodyPr/>
        <a:lstStyle/>
        <a:p>
          <a:r>
            <a:rPr lang="en-US" dirty="0"/>
            <a:t>Challenges and opportunities</a:t>
          </a:r>
        </a:p>
      </dgm:t>
    </dgm:pt>
    <dgm:pt modelId="{0712F00E-3F49-4350-A92F-9F2F250E0D27}" type="parTrans" cxnId="{2051FBE9-98DF-4BFA-A415-EE4FA0B89133}">
      <dgm:prSet/>
      <dgm:spPr/>
      <dgm:t>
        <a:bodyPr/>
        <a:lstStyle/>
        <a:p>
          <a:endParaRPr lang="en-US"/>
        </a:p>
      </dgm:t>
    </dgm:pt>
    <dgm:pt modelId="{0B1A2D3C-012A-4876-A928-305E4D6734AB}" type="sibTrans" cxnId="{2051FBE9-98DF-4BFA-A415-EE4FA0B89133}">
      <dgm:prSet/>
      <dgm:spPr/>
      <dgm:t>
        <a:bodyPr/>
        <a:lstStyle/>
        <a:p>
          <a:endParaRPr lang="en-US"/>
        </a:p>
      </dgm:t>
    </dgm:pt>
    <dgm:pt modelId="{031CEB0A-A6D3-4E28-8AAF-063F8C8BF3E7}">
      <dgm:prSet/>
      <dgm:spPr/>
      <dgm:t>
        <a:bodyPr/>
        <a:lstStyle/>
        <a:p>
          <a:r>
            <a:rPr lang="en-US" dirty="0"/>
            <a:t>Getting Started</a:t>
          </a:r>
        </a:p>
      </dgm:t>
    </dgm:pt>
    <dgm:pt modelId="{2886F8AC-037E-403F-9C32-8DB717C69023}" type="parTrans" cxnId="{1B436725-FC2C-4515-BD38-4EAE87197A8B}">
      <dgm:prSet/>
      <dgm:spPr/>
      <dgm:t>
        <a:bodyPr/>
        <a:lstStyle/>
        <a:p>
          <a:endParaRPr lang="en-US"/>
        </a:p>
      </dgm:t>
    </dgm:pt>
    <dgm:pt modelId="{63670248-72E9-4E8D-B8AD-FFA82D838DD1}" type="sibTrans" cxnId="{1B436725-FC2C-4515-BD38-4EAE87197A8B}">
      <dgm:prSet/>
      <dgm:spPr/>
      <dgm:t>
        <a:bodyPr/>
        <a:lstStyle/>
        <a:p>
          <a:endParaRPr lang="en-US"/>
        </a:p>
      </dgm:t>
    </dgm:pt>
    <dgm:pt modelId="{A3C8B36D-9001-42F1-973D-7BA9052976A5}">
      <dgm:prSet/>
      <dgm:spPr/>
      <dgm:t>
        <a:bodyPr/>
        <a:lstStyle/>
        <a:p>
          <a:r>
            <a:rPr lang="en-US"/>
            <a:t>Getting Started with Python</a:t>
          </a:r>
        </a:p>
      </dgm:t>
    </dgm:pt>
    <dgm:pt modelId="{4BD17BBB-C0F3-429F-8F01-D8BA60A0BF45}" type="parTrans" cxnId="{F597BF2F-3A5A-4C68-BD2F-988788C5B302}">
      <dgm:prSet/>
      <dgm:spPr/>
      <dgm:t>
        <a:bodyPr/>
        <a:lstStyle/>
        <a:p>
          <a:endParaRPr lang="en-US"/>
        </a:p>
      </dgm:t>
    </dgm:pt>
    <dgm:pt modelId="{0D5CF73E-DD10-4902-9320-CF4F898A6391}" type="sibTrans" cxnId="{F597BF2F-3A5A-4C68-BD2F-988788C5B302}">
      <dgm:prSet/>
      <dgm:spPr/>
      <dgm:t>
        <a:bodyPr/>
        <a:lstStyle/>
        <a:p>
          <a:endParaRPr lang="en-US"/>
        </a:p>
      </dgm:t>
    </dgm:pt>
    <dgm:pt modelId="{61D9E8CE-F33E-4437-A025-A6F69B5AFFBD}">
      <dgm:prSet/>
      <dgm:spPr/>
      <dgm:t>
        <a:bodyPr/>
        <a:lstStyle/>
        <a:p>
          <a:r>
            <a:rPr lang="en-US" dirty="0"/>
            <a:t>Conclusion</a:t>
          </a:r>
        </a:p>
      </dgm:t>
    </dgm:pt>
    <dgm:pt modelId="{9BD7095E-D1CB-47F7-ACBC-FE3FAAE11815}" type="parTrans" cxnId="{25C92F3D-7D07-48AF-9F5D-6FD47E185BCC}">
      <dgm:prSet/>
      <dgm:spPr/>
      <dgm:t>
        <a:bodyPr/>
        <a:lstStyle/>
        <a:p>
          <a:endParaRPr lang="en-US"/>
        </a:p>
      </dgm:t>
    </dgm:pt>
    <dgm:pt modelId="{AC4D8F56-8E33-4FAF-B99A-0805E068FEC8}" type="sibTrans" cxnId="{25C92F3D-7D07-48AF-9F5D-6FD47E185BCC}">
      <dgm:prSet/>
      <dgm:spPr/>
      <dgm:t>
        <a:bodyPr/>
        <a:lstStyle/>
        <a:p>
          <a:endParaRPr lang="en-US"/>
        </a:p>
      </dgm:t>
    </dgm:pt>
    <dgm:pt modelId="{260B7450-51D0-4CC1-904A-A141CE3CE73D}">
      <dgm:prSet/>
      <dgm:spPr/>
      <dgm:t>
        <a:bodyPr/>
        <a:lstStyle/>
        <a:p>
          <a:r>
            <a:rPr lang="en-US" dirty="0"/>
            <a:t>Introduction to Programming</a:t>
          </a:r>
        </a:p>
      </dgm:t>
    </dgm:pt>
    <dgm:pt modelId="{C9F6AD69-5327-49B7-8EB7-A8A0CE42B4CF}" type="parTrans" cxnId="{F2B3D6C8-56EE-439B-B73E-E4708AA6780C}">
      <dgm:prSet/>
      <dgm:spPr/>
      <dgm:t>
        <a:bodyPr/>
        <a:lstStyle/>
        <a:p>
          <a:endParaRPr lang="en-US"/>
        </a:p>
      </dgm:t>
    </dgm:pt>
    <dgm:pt modelId="{68CCD460-076C-47D4-B654-D1FA171E54A0}" type="sibTrans" cxnId="{F2B3D6C8-56EE-439B-B73E-E4708AA6780C}">
      <dgm:prSet/>
      <dgm:spPr/>
      <dgm:t>
        <a:bodyPr/>
        <a:lstStyle/>
        <a:p>
          <a:endParaRPr lang="en-US"/>
        </a:p>
      </dgm:t>
    </dgm:pt>
    <dgm:pt modelId="{3CB7EE56-DF16-45BE-BC48-A8CEC10B6927}" type="pres">
      <dgm:prSet presAssocID="{DCDBBEE9-6023-4D27-8977-2D2D20930FC5}" presName="linear" presStyleCnt="0">
        <dgm:presLayoutVars>
          <dgm:dir/>
          <dgm:animLvl val="lvl"/>
          <dgm:resizeHandles val="exact"/>
        </dgm:presLayoutVars>
      </dgm:prSet>
      <dgm:spPr/>
    </dgm:pt>
    <dgm:pt modelId="{09F8B306-B5CA-4C14-8907-71D11808D7F8}" type="pres">
      <dgm:prSet presAssocID="{0C7C7B5F-B303-402D-8CC9-39A1C9FD14CC}" presName="parentLin" presStyleCnt="0"/>
      <dgm:spPr/>
    </dgm:pt>
    <dgm:pt modelId="{E8D38160-8644-4934-89DB-E33C11BF6882}" type="pres">
      <dgm:prSet presAssocID="{0C7C7B5F-B303-402D-8CC9-39A1C9FD14CC}" presName="parentLeftMargin" presStyleLbl="node1" presStyleIdx="0" presStyleCnt="5"/>
      <dgm:spPr/>
    </dgm:pt>
    <dgm:pt modelId="{6AFA7939-3571-4F26-9734-17CF11931F31}" type="pres">
      <dgm:prSet presAssocID="{0C7C7B5F-B303-402D-8CC9-39A1C9FD14CC}" presName="parentText" presStyleLbl="node1" presStyleIdx="0" presStyleCnt="5">
        <dgm:presLayoutVars>
          <dgm:chMax val="0"/>
          <dgm:bulletEnabled val="1"/>
        </dgm:presLayoutVars>
      </dgm:prSet>
      <dgm:spPr/>
    </dgm:pt>
    <dgm:pt modelId="{09E2AE97-9DD4-4624-ABD2-26498F38447E}" type="pres">
      <dgm:prSet presAssocID="{0C7C7B5F-B303-402D-8CC9-39A1C9FD14CC}" presName="negativeSpace" presStyleCnt="0"/>
      <dgm:spPr/>
    </dgm:pt>
    <dgm:pt modelId="{E0F64989-C22C-493E-820E-9C6263A756D5}" type="pres">
      <dgm:prSet presAssocID="{0C7C7B5F-B303-402D-8CC9-39A1C9FD14CC}" presName="childText" presStyleLbl="conFgAcc1" presStyleIdx="0" presStyleCnt="5">
        <dgm:presLayoutVars>
          <dgm:bulletEnabled val="1"/>
        </dgm:presLayoutVars>
      </dgm:prSet>
      <dgm:spPr/>
    </dgm:pt>
    <dgm:pt modelId="{2B99AB4F-F8A3-45D8-98FC-4CA24E374D6F}" type="pres">
      <dgm:prSet presAssocID="{2D646638-602D-456A-A9C0-F695517DD24C}" presName="spaceBetweenRectangles" presStyleCnt="0"/>
      <dgm:spPr/>
    </dgm:pt>
    <dgm:pt modelId="{BC5B2CFD-F3AF-4ADC-BFFF-4844C709CAAE}" type="pres">
      <dgm:prSet presAssocID="{E30D3B2E-09A3-4679-8853-AA749E5D288B}" presName="parentLin" presStyleCnt="0"/>
      <dgm:spPr/>
    </dgm:pt>
    <dgm:pt modelId="{6CDE5E34-365F-4C40-8935-90288B243CEF}" type="pres">
      <dgm:prSet presAssocID="{E30D3B2E-09A3-4679-8853-AA749E5D288B}" presName="parentLeftMargin" presStyleLbl="node1" presStyleIdx="0" presStyleCnt="5"/>
      <dgm:spPr/>
    </dgm:pt>
    <dgm:pt modelId="{6C5C0248-F64D-4FA5-8528-08B5D8B69E82}" type="pres">
      <dgm:prSet presAssocID="{E30D3B2E-09A3-4679-8853-AA749E5D288B}" presName="parentText" presStyleLbl="node1" presStyleIdx="1" presStyleCnt="5">
        <dgm:presLayoutVars>
          <dgm:chMax val="0"/>
          <dgm:bulletEnabled val="1"/>
        </dgm:presLayoutVars>
      </dgm:prSet>
      <dgm:spPr/>
    </dgm:pt>
    <dgm:pt modelId="{64C79B04-D413-41FA-AB59-A5B7005558ED}" type="pres">
      <dgm:prSet presAssocID="{E30D3B2E-09A3-4679-8853-AA749E5D288B}" presName="negativeSpace" presStyleCnt="0"/>
      <dgm:spPr/>
    </dgm:pt>
    <dgm:pt modelId="{7AD3BC08-D048-4F76-B32A-85199528E641}" type="pres">
      <dgm:prSet presAssocID="{E30D3B2E-09A3-4679-8853-AA749E5D288B}" presName="childText" presStyleLbl="conFgAcc1" presStyleIdx="1" presStyleCnt="5">
        <dgm:presLayoutVars>
          <dgm:bulletEnabled val="1"/>
        </dgm:presLayoutVars>
      </dgm:prSet>
      <dgm:spPr/>
    </dgm:pt>
    <dgm:pt modelId="{2382DCB2-286B-4ED5-9DAB-37950297AED1}" type="pres">
      <dgm:prSet presAssocID="{9DEA5FF5-B92B-4176-ACC1-3DB348BED2F7}" presName="spaceBetweenRectangles" presStyleCnt="0"/>
      <dgm:spPr/>
    </dgm:pt>
    <dgm:pt modelId="{B2B0E911-4CEA-4FE2-8A9D-121FF21C193E}" type="pres">
      <dgm:prSet presAssocID="{260B7450-51D0-4CC1-904A-A141CE3CE73D}" presName="parentLin" presStyleCnt="0"/>
      <dgm:spPr/>
    </dgm:pt>
    <dgm:pt modelId="{6E9DBE23-DC65-4DDA-92BF-DA5841D4F85C}" type="pres">
      <dgm:prSet presAssocID="{260B7450-51D0-4CC1-904A-A141CE3CE73D}" presName="parentLeftMargin" presStyleLbl="node1" presStyleIdx="1" presStyleCnt="5"/>
      <dgm:spPr/>
    </dgm:pt>
    <dgm:pt modelId="{FE4106AA-616E-46B9-AB7D-36535F74FFFA}" type="pres">
      <dgm:prSet presAssocID="{260B7450-51D0-4CC1-904A-A141CE3CE73D}" presName="parentText" presStyleLbl="node1" presStyleIdx="2" presStyleCnt="5">
        <dgm:presLayoutVars>
          <dgm:chMax val="0"/>
          <dgm:bulletEnabled val="1"/>
        </dgm:presLayoutVars>
      </dgm:prSet>
      <dgm:spPr/>
    </dgm:pt>
    <dgm:pt modelId="{7D960096-AA39-4EDD-BE63-3A754F157460}" type="pres">
      <dgm:prSet presAssocID="{260B7450-51D0-4CC1-904A-A141CE3CE73D}" presName="negativeSpace" presStyleCnt="0"/>
      <dgm:spPr/>
    </dgm:pt>
    <dgm:pt modelId="{26BC3683-DBBC-40FB-93CE-A1E81F617738}" type="pres">
      <dgm:prSet presAssocID="{260B7450-51D0-4CC1-904A-A141CE3CE73D}" presName="childText" presStyleLbl="conFgAcc1" presStyleIdx="2" presStyleCnt="5">
        <dgm:presLayoutVars>
          <dgm:bulletEnabled val="1"/>
        </dgm:presLayoutVars>
      </dgm:prSet>
      <dgm:spPr/>
    </dgm:pt>
    <dgm:pt modelId="{787EA8C8-D1E3-4E4E-8F88-21002D026557}" type="pres">
      <dgm:prSet presAssocID="{68CCD460-076C-47D4-B654-D1FA171E54A0}" presName="spaceBetweenRectangles" presStyleCnt="0"/>
      <dgm:spPr/>
    </dgm:pt>
    <dgm:pt modelId="{BD84C1AE-1456-4A96-91EB-3C0B6D27C5FE}" type="pres">
      <dgm:prSet presAssocID="{031CEB0A-A6D3-4E28-8AAF-063F8C8BF3E7}" presName="parentLin" presStyleCnt="0"/>
      <dgm:spPr/>
    </dgm:pt>
    <dgm:pt modelId="{0E80DE2F-1171-4AB8-8409-77BC7FF880F4}" type="pres">
      <dgm:prSet presAssocID="{031CEB0A-A6D3-4E28-8AAF-063F8C8BF3E7}" presName="parentLeftMargin" presStyleLbl="node1" presStyleIdx="2" presStyleCnt="5"/>
      <dgm:spPr/>
    </dgm:pt>
    <dgm:pt modelId="{A96507E9-390F-472E-9204-A87013900818}" type="pres">
      <dgm:prSet presAssocID="{031CEB0A-A6D3-4E28-8AAF-063F8C8BF3E7}" presName="parentText" presStyleLbl="node1" presStyleIdx="3" presStyleCnt="5">
        <dgm:presLayoutVars>
          <dgm:chMax val="0"/>
          <dgm:bulletEnabled val="1"/>
        </dgm:presLayoutVars>
      </dgm:prSet>
      <dgm:spPr/>
    </dgm:pt>
    <dgm:pt modelId="{05CF4D13-7810-4290-A751-62E828D3753F}" type="pres">
      <dgm:prSet presAssocID="{031CEB0A-A6D3-4E28-8AAF-063F8C8BF3E7}" presName="negativeSpace" presStyleCnt="0"/>
      <dgm:spPr/>
    </dgm:pt>
    <dgm:pt modelId="{7553840F-4209-4A62-BC81-B7A766B9F00F}" type="pres">
      <dgm:prSet presAssocID="{031CEB0A-A6D3-4E28-8AAF-063F8C8BF3E7}" presName="childText" presStyleLbl="conFgAcc1" presStyleIdx="3" presStyleCnt="5">
        <dgm:presLayoutVars>
          <dgm:bulletEnabled val="1"/>
        </dgm:presLayoutVars>
      </dgm:prSet>
      <dgm:spPr/>
    </dgm:pt>
    <dgm:pt modelId="{FD6D2DEC-1B07-41E9-B363-E8925FB6A802}" type="pres">
      <dgm:prSet presAssocID="{63670248-72E9-4E8D-B8AD-FFA82D838DD1}" presName="spaceBetweenRectangles" presStyleCnt="0"/>
      <dgm:spPr/>
    </dgm:pt>
    <dgm:pt modelId="{D783FA74-8236-41A1-83AD-1F04F306CEB3}" type="pres">
      <dgm:prSet presAssocID="{61D9E8CE-F33E-4437-A025-A6F69B5AFFBD}" presName="parentLin" presStyleCnt="0"/>
      <dgm:spPr/>
    </dgm:pt>
    <dgm:pt modelId="{075C6844-8139-47BF-BA7E-E34F2B76EE80}" type="pres">
      <dgm:prSet presAssocID="{61D9E8CE-F33E-4437-A025-A6F69B5AFFBD}" presName="parentLeftMargin" presStyleLbl="node1" presStyleIdx="3" presStyleCnt="5"/>
      <dgm:spPr/>
    </dgm:pt>
    <dgm:pt modelId="{A42CDDA3-FF31-4D92-B8AA-486857C8B5C2}" type="pres">
      <dgm:prSet presAssocID="{61D9E8CE-F33E-4437-A025-A6F69B5AFFBD}" presName="parentText" presStyleLbl="node1" presStyleIdx="4" presStyleCnt="5">
        <dgm:presLayoutVars>
          <dgm:chMax val="0"/>
          <dgm:bulletEnabled val="1"/>
        </dgm:presLayoutVars>
      </dgm:prSet>
      <dgm:spPr/>
    </dgm:pt>
    <dgm:pt modelId="{C95B75B8-C83A-4528-B853-CCB3D7928B25}" type="pres">
      <dgm:prSet presAssocID="{61D9E8CE-F33E-4437-A025-A6F69B5AFFBD}" presName="negativeSpace" presStyleCnt="0"/>
      <dgm:spPr/>
    </dgm:pt>
    <dgm:pt modelId="{DAFE7D39-FC55-4F4C-A832-C78EC9D51665}" type="pres">
      <dgm:prSet presAssocID="{61D9E8CE-F33E-4437-A025-A6F69B5AFFBD}" presName="childText" presStyleLbl="conFgAcc1" presStyleIdx="4" presStyleCnt="5">
        <dgm:presLayoutVars>
          <dgm:bulletEnabled val="1"/>
        </dgm:presLayoutVars>
      </dgm:prSet>
      <dgm:spPr/>
    </dgm:pt>
  </dgm:ptLst>
  <dgm:cxnLst>
    <dgm:cxn modelId="{ECE8D81C-D10E-462C-9C77-42D013301B8E}" type="presOf" srcId="{30CA173E-290D-4544-BEDD-2049CADCDD14}" destId="{7AD3BC08-D048-4F76-B32A-85199528E641}" srcOrd="0" destOrd="1" presId="urn:microsoft.com/office/officeart/2005/8/layout/list1"/>
    <dgm:cxn modelId="{1BE0911F-C5D9-49E3-805A-37BF43DA477A}" type="presOf" srcId="{260B7450-51D0-4CC1-904A-A141CE3CE73D}" destId="{6E9DBE23-DC65-4DDA-92BF-DA5841D4F85C}" srcOrd="0" destOrd="0" presId="urn:microsoft.com/office/officeart/2005/8/layout/list1"/>
    <dgm:cxn modelId="{1B436725-FC2C-4515-BD38-4EAE87197A8B}" srcId="{DCDBBEE9-6023-4D27-8977-2D2D20930FC5}" destId="{031CEB0A-A6D3-4E28-8AAF-063F8C8BF3E7}" srcOrd="3" destOrd="0" parTransId="{2886F8AC-037E-403F-9C32-8DB717C69023}" sibTransId="{63670248-72E9-4E8D-B8AD-FFA82D838DD1}"/>
    <dgm:cxn modelId="{B1276C25-5E08-421D-AF9D-46E9AB4F70C6}" type="presOf" srcId="{0C7C7B5F-B303-402D-8CC9-39A1C9FD14CC}" destId="{E8D38160-8644-4934-89DB-E33C11BF6882}" srcOrd="0" destOrd="0" presId="urn:microsoft.com/office/officeart/2005/8/layout/list1"/>
    <dgm:cxn modelId="{A3C4142A-E782-48F2-A9C3-AA3F088A9E2D}" type="presOf" srcId="{E30D3B2E-09A3-4679-8853-AA749E5D288B}" destId="{6CDE5E34-365F-4C40-8935-90288B243CEF}" srcOrd="0" destOrd="0" presId="urn:microsoft.com/office/officeart/2005/8/layout/list1"/>
    <dgm:cxn modelId="{F597BF2F-3A5A-4C68-BD2F-988788C5B302}" srcId="{031CEB0A-A6D3-4E28-8AAF-063F8C8BF3E7}" destId="{A3C8B36D-9001-42F1-973D-7BA9052976A5}" srcOrd="0" destOrd="0" parTransId="{4BD17BBB-C0F3-429F-8F01-D8BA60A0BF45}" sibTransId="{0D5CF73E-DD10-4902-9320-CF4F898A6391}"/>
    <dgm:cxn modelId="{43417A31-7E37-4117-BBDB-BDCD3869CCA6}" srcId="{DCDBBEE9-6023-4D27-8977-2D2D20930FC5}" destId="{0C7C7B5F-B303-402D-8CC9-39A1C9FD14CC}" srcOrd="0" destOrd="0" parTransId="{0C10DE35-051D-437E-BC0A-ED84B6FC31C5}" sibTransId="{2D646638-602D-456A-A9C0-F695517DD24C}"/>
    <dgm:cxn modelId="{26D2F03B-7A9B-46F5-9D44-2B0C41DE60B0}" srcId="{E30D3B2E-09A3-4679-8853-AA749E5D288B}" destId="{30CA173E-290D-4544-BEDD-2049CADCDD14}" srcOrd="1" destOrd="0" parTransId="{172F1C4E-1E04-4923-AFEE-EFEF319827DE}" sibTransId="{1B3422B6-020B-4F8C-9E8E-B86D64C7869C}"/>
    <dgm:cxn modelId="{25C92F3D-7D07-48AF-9F5D-6FD47E185BCC}" srcId="{DCDBBEE9-6023-4D27-8977-2D2D20930FC5}" destId="{61D9E8CE-F33E-4437-A025-A6F69B5AFFBD}" srcOrd="4" destOrd="0" parTransId="{9BD7095E-D1CB-47F7-ACBC-FE3FAAE11815}" sibTransId="{AC4D8F56-8E33-4FAF-B99A-0805E068FEC8}"/>
    <dgm:cxn modelId="{C4F1A844-0D5D-4AB0-ACDC-920E9F427811}" type="presOf" srcId="{2EBC6BFE-A3EC-4D96-8CA6-86FBC3FB369B}" destId="{7AD3BC08-D048-4F76-B32A-85199528E641}" srcOrd="0" destOrd="0" presId="urn:microsoft.com/office/officeart/2005/8/layout/list1"/>
    <dgm:cxn modelId="{97D83E67-7A05-45FF-889D-2FA95A92AF86}" type="presOf" srcId="{031CEB0A-A6D3-4E28-8AAF-063F8C8BF3E7}" destId="{0E80DE2F-1171-4AB8-8409-77BC7FF880F4}" srcOrd="0" destOrd="0" presId="urn:microsoft.com/office/officeart/2005/8/layout/list1"/>
    <dgm:cxn modelId="{FB7EDE67-BB7A-4959-B738-25965053CE0C}" type="presOf" srcId="{DCDBBEE9-6023-4D27-8977-2D2D20930FC5}" destId="{3CB7EE56-DF16-45BE-BC48-A8CEC10B6927}" srcOrd="0" destOrd="0" presId="urn:microsoft.com/office/officeart/2005/8/layout/list1"/>
    <dgm:cxn modelId="{86C5C24B-BE10-4FB3-A417-1AC62B6DF6C8}" srcId="{DCDBBEE9-6023-4D27-8977-2D2D20930FC5}" destId="{E30D3B2E-09A3-4679-8853-AA749E5D288B}" srcOrd="1" destOrd="0" parTransId="{C9255D4F-F3EF-441A-96B1-2E9CB063D163}" sibTransId="{9DEA5FF5-B92B-4176-ACC1-3DB348BED2F7}"/>
    <dgm:cxn modelId="{AB450752-B7A0-4BD1-A65A-07841F6AC233}" type="presOf" srcId="{A3C8B36D-9001-42F1-973D-7BA9052976A5}" destId="{7553840F-4209-4A62-BC81-B7A766B9F00F}" srcOrd="0" destOrd="0" presId="urn:microsoft.com/office/officeart/2005/8/layout/list1"/>
    <dgm:cxn modelId="{A984CEA2-D0C6-4E48-B4EF-6E989378A23B}" type="presOf" srcId="{0C7C7B5F-B303-402D-8CC9-39A1C9FD14CC}" destId="{6AFA7939-3571-4F26-9734-17CF11931F31}" srcOrd="1" destOrd="0" presId="urn:microsoft.com/office/officeart/2005/8/layout/list1"/>
    <dgm:cxn modelId="{7D7F92AB-5719-46BF-A4F7-48299AD65E6E}" srcId="{E30D3B2E-09A3-4679-8853-AA749E5D288B}" destId="{2EBC6BFE-A3EC-4D96-8CA6-86FBC3FB369B}" srcOrd="0" destOrd="0" parTransId="{F7CBD059-C5A6-4AF3-936B-7957F4282F78}" sibTransId="{6115C0B3-7391-4934-99F7-BBAF960F4B1C}"/>
    <dgm:cxn modelId="{BC4FEFAB-39E1-4683-84E1-243BA26B31B2}" type="presOf" srcId="{031CEB0A-A6D3-4E28-8AAF-063F8C8BF3E7}" destId="{A96507E9-390F-472E-9204-A87013900818}" srcOrd="1" destOrd="0" presId="urn:microsoft.com/office/officeart/2005/8/layout/list1"/>
    <dgm:cxn modelId="{849C3BAC-8B0B-44EE-BA02-498D8524ED4C}" type="presOf" srcId="{260B7450-51D0-4CC1-904A-A141CE3CE73D}" destId="{FE4106AA-616E-46B9-AB7D-36535F74FFFA}" srcOrd="1" destOrd="0" presId="urn:microsoft.com/office/officeart/2005/8/layout/list1"/>
    <dgm:cxn modelId="{BF1039B8-032A-4714-AE4F-6EE8B8BFCC2E}" type="presOf" srcId="{97D3BDA3-3F89-41B4-8F52-66B5951CA750}" destId="{7AD3BC08-D048-4F76-B32A-85199528E641}" srcOrd="0" destOrd="2" presId="urn:microsoft.com/office/officeart/2005/8/layout/list1"/>
    <dgm:cxn modelId="{F2B3D6C8-56EE-439B-B73E-E4708AA6780C}" srcId="{DCDBBEE9-6023-4D27-8977-2D2D20930FC5}" destId="{260B7450-51D0-4CC1-904A-A141CE3CE73D}" srcOrd="2" destOrd="0" parTransId="{C9F6AD69-5327-49B7-8EB7-A8A0CE42B4CF}" sibTransId="{68CCD460-076C-47D4-B654-D1FA171E54A0}"/>
    <dgm:cxn modelId="{1A2434CF-6DD7-4359-AEC6-97AE100B8F92}" type="presOf" srcId="{61D9E8CE-F33E-4437-A025-A6F69B5AFFBD}" destId="{075C6844-8139-47BF-BA7E-E34F2B76EE80}" srcOrd="0" destOrd="0" presId="urn:microsoft.com/office/officeart/2005/8/layout/list1"/>
    <dgm:cxn modelId="{2051FBE9-98DF-4BFA-A415-EE4FA0B89133}" srcId="{E30D3B2E-09A3-4679-8853-AA749E5D288B}" destId="{97D3BDA3-3F89-41B4-8F52-66B5951CA750}" srcOrd="2" destOrd="0" parTransId="{0712F00E-3F49-4350-A92F-9F2F250E0D27}" sibTransId="{0B1A2D3C-012A-4876-A928-305E4D6734AB}"/>
    <dgm:cxn modelId="{99E8D1EE-ED87-44F3-BFB8-313747AA94B7}" type="presOf" srcId="{E30D3B2E-09A3-4679-8853-AA749E5D288B}" destId="{6C5C0248-F64D-4FA5-8528-08B5D8B69E82}" srcOrd="1" destOrd="0" presId="urn:microsoft.com/office/officeart/2005/8/layout/list1"/>
    <dgm:cxn modelId="{C6AB1FF5-D53C-4962-9BFD-BFB82D680ADB}" type="presOf" srcId="{61D9E8CE-F33E-4437-A025-A6F69B5AFFBD}" destId="{A42CDDA3-FF31-4D92-B8AA-486857C8B5C2}" srcOrd="1" destOrd="0" presId="urn:microsoft.com/office/officeart/2005/8/layout/list1"/>
    <dgm:cxn modelId="{D8ECDB2C-56BC-433E-B5CD-369471AEEDA8}" type="presParOf" srcId="{3CB7EE56-DF16-45BE-BC48-A8CEC10B6927}" destId="{09F8B306-B5CA-4C14-8907-71D11808D7F8}" srcOrd="0" destOrd="0" presId="urn:microsoft.com/office/officeart/2005/8/layout/list1"/>
    <dgm:cxn modelId="{04BE917B-2867-4777-9D3E-632596AA3EDF}" type="presParOf" srcId="{09F8B306-B5CA-4C14-8907-71D11808D7F8}" destId="{E8D38160-8644-4934-89DB-E33C11BF6882}" srcOrd="0" destOrd="0" presId="urn:microsoft.com/office/officeart/2005/8/layout/list1"/>
    <dgm:cxn modelId="{74007D26-1FA4-44C1-9AEE-9B438EC67C08}" type="presParOf" srcId="{09F8B306-B5CA-4C14-8907-71D11808D7F8}" destId="{6AFA7939-3571-4F26-9734-17CF11931F31}" srcOrd="1" destOrd="0" presId="urn:microsoft.com/office/officeart/2005/8/layout/list1"/>
    <dgm:cxn modelId="{4065AB5C-58DE-42ED-BD2B-C80A91C00AE4}" type="presParOf" srcId="{3CB7EE56-DF16-45BE-BC48-A8CEC10B6927}" destId="{09E2AE97-9DD4-4624-ABD2-26498F38447E}" srcOrd="1" destOrd="0" presId="urn:microsoft.com/office/officeart/2005/8/layout/list1"/>
    <dgm:cxn modelId="{D2E188C0-0F1B-4E3B-8CCC-DC8AD841A8FA}" type="presParOf" srcId="{3CB7EE56-DF16-45BE-BC48-A8CEC10B6927}" destId="{E0F64989-C22C-493E-820E-9C6263A756D5}" srcOrd="2" destOrd="0" presId="urn:microsoft.com/office/officeart/2005/8/layout/list1"/>
    <dgm:cxn modelId="{ED928989-4CDC-411A-9037-06484570F078}" type="presParOf" srcId="{3CB7EE56-DF16-45BE-BC48-A8CEC10B6927}" destId="{2B99AB4F-F8A3-45D8-98FC-4CA24E374D6F}" srcOrd="3" destOrd="0" presId="urn:microsoft.com/office/officeart/2005/8/layout/list1"/>
    <dgm:cxn modelId="{E88F9BAE-6B8A-4277-BF9D-6BBD9175904A}" type="presParOf" srcId="{3CB7EE56-DF16-45BE-BC48-A8CEC10B6927}" destId="{BC5B2CFD-F3AF-4ADC-BFFF-4844C709CAAE}" srcOrd="4" destOrd="0" presId="urn:microsoft.com/office/officeart/2005/8/layout/list1"/>
    <dgm:cxn modelId="{38996533-BE84-48B4-8425-82E4B26F7786}" type="presParOf" srcId="{BC5B2CFD-F3AF-4ADC-BFFF-4844C709CAAE}" destId="{6CDE5E34-365F-4C40-8935-90288B243CEF}" srcOrd="0" destOrd="0" presId="urn:microsoft.com/office/officeart/2005/8/layout/list1"/>
    <dgm:cxn modelId="{AA3594D0-EA0B-4B26-BC9A-F69CCFA6CA92}" type="presParOf" srcId="{BC5B2CFD-F3AF-4ADC-BFFF-4844C709CAAE}" destId="{6C5C0248-F64D-4FA5-8528-08B5D8B69E82}" srcOrd="1" destOrd="0" presId="urn:microsoft.com/office/officeart/2005/8/layout/list1"/>
    <dgm:cxn modelId="{4535A35E-2EEE-4858-88E6-00D8F8622FBB}" type="presParOf" srcId="{3CB7EE56-DF16-45BE-BC48-A8CEC10B6927}" destId="{64C79B04-D413-41FA-AB59-A5B7005558ED}" srcOrd="5" destOrd="0" presId="urn:microsoft.com/office/officeart/2005/8/layout/list1"/>
    <dgm:cxn modelId="{7E393029-0E35-44E8-9022-44E32A64DA74}" type="presParOf" srcId="{3CB7EE56-DF16-45BE-BC48-A8CEC10B6927}" destId="{7AD3BC08-D048-4F76-B32A-85199528E641}" srcOrd="6" destOrd="0" presId="urn:microsoft.com/office/officeart/2005/8/layout/list1"/>
    <dgm:cxn modelId="{6E11343E-9CE5-4EC5-A86F-5429E6109F03}" type="presParOf" srcId="{3CB7EE56-DF16-45BE-BC48-A8CEC10B6927}" destId="{2382DCB2-286B-4ED5-9DAB-37950297AED1}" srcOrd="7" destOrd="0" presId="urn:microsoft.com/office/officeart/2005/8/layout/list1"/>
    <dgm:cxn modelId="{C965EF01-5485-4A16-BD15-B4574083765E}" type="presParOf" srcId="{3CB7EE56-DF16-45BE-BC48-A8CEC10B6927}" destId="{B2B0E911-4CEA-4FE2-8A9D-121FF21C193E}" srcOrd="8" destOrd="0" presId="urn:microsoft.com/office/officeart/2005/8/layout/list1"/>
    <dgm:cxn modelId="{27664656-FFC2-4345-B6A1-7C9DB68E264A}" type="presParOf" srcId="{B2B0E911-4CEA-4FE2-8A9D-121FF21C193E}" destId="{6E9DBE23-DC65-4DDA-92BF-DA5841D4F85C}" srcOrd="0" destOrd="0" presId="urn:microsoft.com/office/officeart/2005/8/layout/list1"/>
    <dgm:cxn modelId="{DA275A19-D6FD-4EC8-B2D7-C90C14ACAC56}" type="presParOf" srcId="{B2B0E911-4CEA-4FE2-8A9D-121FF21C193E}" destId="{FE4106AA-616E-46B9-AB7D-36535F74FFFA}" srcOrd="1" destOrd="0" presId="urn:microsoft.com/office/officeart/2005/8/layout/list1"/>
    <dgm:cxn modelId="{8083C183-A81C-4F79-9A3B-DA58437F6D8A}" type="presParOf" srcId="{3CB7EE56-DF16-45BE-BC48-A8CEC10B6927}" destId="{7D960096-AA39-4EDD-BE63-3A754F157460}" srcOrd="9" destOrd="0" presId="urn:microsoft.com/office/officeart/2005/8/layout/list1"/>
    <dgm:cxn modelId="{E2F6AAC5-FF14-48CA-AB25-49C52071F89D}" type="presParOf" srcId="{3CB7EE56-DF16-45BE-BC48-A8CEC10B6927}" destId="{26BC3683-DBBC-40FB-93CE-A1E81F617738}" srcOrd="10" destOrd="0" presId="urn:microsoft.com/office/officeart/2005/8/layout/list1"/>
    <dgm:cxn modelId="{66E83BBC-5EEF-45F2-88FF-0892BE7FBA4F}" type="presParOf" srcId="{3CB7EE56-DF16-45BE-BC48-A8CEC10B6927}" destId="{787EA8C8-D1E3-4E4E-8F88-21002D026557}" srcOrd="11" destOrd="0" presId="urn:microsoft.com/office/officeart/2005/8/layout/list1"/>
    <dgm:cxn modelId="{684EC0F2-9951-4076-A3DE-2037FE1FCCF0}" type="presParOf" srcId="{3CB7EE56-DF16-45BE-BC48-A8CEC10B6927}" destId="{BD84C1AE-1456-4A96-91EB-3C0B6D27C5FE}" srcOrd="12" destOrd="0" presId="urn:microsoft.com/office/officeart/2005/8/layout/list1"/>
    <dgm:cxn modelId="{3FD35208-EC55-4FE1-A308-A182E7CDEB8B}" type="presParOf" srcId="{BD84C1AE-1456-4A96-91EB-3C0B6D27C5FE}" destId="{0E80DE2F-1171-4AB8-8409-77BC7FF880F4}" srcOrd="0" destOrd="0" presId="urn:microsoft.com/office/officeart/2005/8/layout/list1"/>
    <dgm:cxn modelId="{F1A49B65-D244-4A15-ABCB-B1194EA524E3}" type="presParOf" srcId="{BD84C1AE-1456-4A96-91EB-3C0B6D27C5FE}" destId="{A96507E9-390F-472E-9204-A87013900818}" srcOrd="1" destOrd="0" presId="urn:microsoft.com/office/officeart/2005/8/layout/list1"/>
    <dgm:cxn modelId="{E7C5B2B6-D09C-4229-AACE-8713F3550BFD}" type="presParOf" srcId="{3CB7EE56-DF16-45BE-BC48-A8CEC10B6927}" destId="{05CF4D13-7810-4290-A751-62E828D3753F}" srcOrd="13" destOrd="0" presId="urn:microsoft.com/office/officeart/2005/8/layout/list1"/>
    <dgm:cxn modelId="{4552E1C6-D979-46F5-9215-FDE7AE00CF54}" type="presParOf" srcId="{3CB7EE56-DF16-45BE-BC48-A8CEC10B6927}" destId="{7553840F-4209-4A62-BC81-B7A766B9F00F}" srcOrd="14" destOrd="0" presId="urn:microsoft.com/office/officeart/2005/8/layout/list1"/>
    <dgm:cxn modelId="{5A6D84EB-BF6C-435E-A2C3-B4C27A2270C7}" type="presParOf" srcId="{3CB7EE56-DF16-45BE-BC48-A8CEC10B6927}" destId="{FD6D2DEC-1B07-41E9-B363-E8925FB6A802}" srcOrd="15" destOrd="0" presId="urn:microsoft.com/office/officeart/2005/8/layout/list1"/>
    <dgm:cxn modelId="{0B53DD86-6523-4374-9AB1-A30180A0508A}" type="presParOf" srcId="{3CB7EE56-DF16-45BE-BC48-A8CEC10B6927}" destId="{D783FA74-8236-41A1-83AD-1F04F306CEB3}" srcOrd="16" destOrd="0" presId="urn:microsoft.com/office/officeart/2005/8/layout/list1"/>
    <dgm:cxn modelId="{59E84884-1C16-4846-83E8-02A31128AD98}" type="presParOf" srcId="{D783FA74-8236-41A1-83AD-1F04F306CEB3}" destId="{075C6844-8139-47BF-BA7E-E34F2B76EE80}" srcOrd="0" destOrd="0" presId="urn:microsoft.com/office/officeart/2005/8/layout/list1"/>
    <dgm:cxn modelId="{7BCEFC69-1E8A-45DB-8E24-7079A1DCE04D}" type="presParOf" srcId="{D783FA74-8236-41A1-83AD-1F04F306CEB3}" destId="{A42CDDA3-FF31-4D92-B8AA-486857C8B5C2}" srcOrd="1" destOrd="0" presId="urn:microsoft.com/office/officeart/2005/8/layout/list1"/>
    <dgm:cxn modelId="{2EB05002-BF53-4CD1-96B9-A6570E122947}" type="presParOf" srcId="{3CB7EE56-DF16-45BE-BC48-A8CEC10B6927}" destId="{C95B75B8-C83A-4528-B853-CCB3D7928B25}" srcOrd="17" destOrd="0" presId="urn:microsoft.com/office/officeart/2005/8/layout/list1"/>
    <dgm:cxn modelId="{270075CA-F681-4842-9736-BE1CBCB285A6}" type="presParOf" srcId="{3CB7EE56-DF16-45BE-BC48-A8CEC10B6927}" destId="{DAFE7D39-FC55-4F4C-A832-C78EC9D51665}" srcOrd="18"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B01A98-E3CA-4400-B633-DDA3028AF2DF}"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DE44C468-6ACC-4E8D-B40F-2D84F3229370}">
      <dgm:prSet phldrT="[Text]"/>
      <dgm:spPr/>
      <dgm:t>
        <a:bodyPr/>
        <a:lstStyle/>
        <a:p>
          <a:r>
            <a:rPr lang="en-US" dirty="0"/>
            <a:t>AI Agent performs task</a:t>
          </a:r>
        </a:p>
      </dgm:t>
    </dgm:pt>
    <dgm:pt modelId="{78A18698-3655-4295-8860-BC9AAAB27F73}" type="parTrans" cxnId="{68B8AFBB-5638-415C-9530-46960182EF81}">
      <dgm:prSet/>
      <dgm:spPr/>
      <dgm:t>
        <a:bodyPr/>
        <a:lstStyle/>
        <a:p>
          <a:endParaRPr lang="en-US"/>
        </a:p>
      </dgm:t>
    </dgm:pt>
    <dgm:pt modelId="{AD5F7FEA-6599-4263-987C-857A4001E4ED}" type="sibTrans" cxnId="{68B8AFBB-5638-415C-9530-46960182EF81}">
      <dgm:prSet/>
      <dgm:spPr/>
      <dgm:t>
        <a:bodyPr/>
        <a:lstStyle/>
        <a:p>
          <a:endParaRPr lang="en-US"/>
        </a:p>
      </dgm:t>
    </dgm:pt>
    <dgm:pt modelId="{5D834534-445A-49F0-ADDA-4FC7716C38E1}">
      <dgm:prSet phldrT="[Text]"/>
      <dgm:spPr/>
      <dgm:t>
        <a:bodyPr/>
        <a:lstStyle/>
        <a:p>
          <a:r>
            <a:rPr lang="en-US" dirty="0"/>
            <a:t>Human review/adjusts/ confirms</a:t>
          </a:r>
        </a:p>
      </dgm:t>
    </dgm:pt>
    <dgm:pt modelId="{AB89BBE4-428B-4907-A1C6-AA8CF4A5138B}" type="parTrans" cxnId="{79F6B1A6-57F2-43EE-894C-8143888FC9B3}">
      <dgm:prSet/>
      <dgm:spPr/>
      <dgm:t>
        <a:bodyPr/>
        <a:lstStyle/>
        <a:p>
          <a:endParaRPr lang="en-US"/>
        </a:p>
      </dgm:t>
    </dgm:pt>
    <dgm:pt modelId="{3BA3F7E9-48F6-4E64-95E2-8B50758179FA}" type="sibTrans" cxnId="{79F6B1A6-57F2-43EE-894C-8143888FC9B3}">
      <dgm:prSet/>
      <dgm:spPr/>
      <dgm:t>
        <a:bodyPr/>
        <a:lstStyle/>
        <a:p>
          <a:endParaRPr lang="en-US"/>
        </a:p>
      </dgm:t>
    </dgm:pt>
    <dgm:pt modelId="{E12EDD14-C735-41F2-B81E-D14AB097AFD0}">
      <dgm:prSet phldrT="[Text]"/>
      <dgm:spPr/>
      <dgm:t>
        <a:bodyPr/>
        <a:lstStyle/>
        <a:p>
          <a:r>
            <a:rPr lang="en-US" dirty="0"/>
            <a:t>AI learns/improves</a:t>
          </a:r>
        </a:p>
      </dgm:t>
    </dgm:pt>
    <dgm:pt modelId="{FF864A0E-CDFE-4C97-A7AD-976E82D76FC9}" type="parTrans" cxnId="{B3219110-636A-44C3-8E95-F3ABE3E315B7}">
      <dgm:prSet/>
      <dgm:spPr/>
      <dgm:t>
        <a:bodyPr/>
        <a:lstStyle/>
        <a:p>
          <a:endParaRPr lang="en-US"/>
        </a:p>
      </dgm:t>
    </dgm:pt>
    <dgm:pt modelId="{3F9F9EDA-84C8-47C2-9A4E-BB020622A9DF}" type="sibTrans" cxnId="{B3219110-636A-44C3-8E95-F3ABE3E315B7}">
      <dgm:prSet/>
      <dgm:spPr/>
      <dgm:t>
        <a:bodyPr/>
        <a:lstStyle/>
        <a:p>
          <a:endParaRPr lang="en-US"/>
        </a:p>
      </dgm:t>
    </dgm:pt>
    <dgm:pt modelId="{6001D30B-DC14-4D64-AC5C-C6F38D2B9A7D}" type="pres">
      <dgm:prSet presAssocID="{93B01A98-E3CA-4400-B633-DDA3028AF2DF}" presName="cycle" presStyleCnt="0">
        <dgm:presLayoutVars>
          <dgm:dir/>
          <dgm:resizeHandles val="exact"/>
        </dgm:presLayoutVars>
      </dgm:prSet>
      <dgm:spPr/>
    </dgm:pt>
    <dgm:pt modelId="{3E5B3AF5-7D84-41E2-A64D-D23E27AFABC6}" type="pres">
      <dgm:prSet presAssocID="{DE44C468-6ACC-4E8D-B40F-2D84F3229370}" presName="node" presStyleLbl="node1" presStyleIdx="0" presStyleCnt="3">
        <dgm:presLayoutVars>
          <dgm:bulletEnabled val="1"/>
        </dgm:presLayoutVars>
      </dgm:prSet>
      <dgm:spPr/>
    </dgm:pt>
    <dgm:pt modelId="{F0E13A7D-6AC5-4C82-B1CA-9326D642CE03}" type="pres">
      <dgm:prSet presAssocID="{AD5F7FEA-6599-4263-987C-857A4001E4ED}" presName="sibTrans" presStyleLbl="sibTrans2D1" presStyleIdx="0" presStyleCnt="3"/>
      <dgm:spPr/>
    </dgm:pt>
    <dgm:pt modelId="{3599F063-EDDE-4651-986D-EE32ED87A942}" type="pres">
      <dgm:prSet presAssocID="{AD5F7FEA-6599-4263-987C-857A4001E4ED}" presName="connectorText" presStyleLbl="sibTrans2D1" presStyleIdx="0" presStyleCnt="3"/>
      <dgm:spPr/>
    </dgm:pt>
    <dgm:pt modelId="{5128A10A-B196-4716-B819-0DEE03C887CD}" type="pres">
      <dgm:prSet presAssocID="{5D834534-445A-49F0-ADDA-4FC7716C38E1}" presName="node" presStyleLbl="node1" presStyleIdx="1" presStyleCnt="3">
        <dgm:presLayoutVars>
          <dgm:bulletEnabled val="1"/>
        </dgm:presLayoutVars>
      </dgm:prSet>
      <dgm:spPr/>
    </dgm:pt>
    <dgm:pt modelId="{71B8AEC6-40A2-43AD-9CE3-56CE1E722254}" type="pres">
      <dgm:prSet presAssocID="{3BA3F7E9-48F6-4E64-95E2-8B50758179FA}" presName="sibTrans" presStyleLbl="sibTrans2D1" presStyleIdx="1" presStyleCnt="3"/>
      <dgm:spPr/>
    </dgm:pt>
    <dgm:pt modelId="{82C22A04-C0D6-4A4A-B91B-75DC0B8FD4A7}" type="pres">
      <dgm:prSet presAssocID="{3BA3F7E9-48F6-4E64-95E2-8B50758179FA}" presName="connectorText" presStyleLbl="sibTrans2D1" presStyleIdx="1" presStyleCnt="3"/>
      <dgm:spPr/>
    </dgm:pt>
    <dgm:pt modelId="{1E633A80-3CD2-4078-9CE3-CF63BE826081}" type="pres">
      <dgm:prSet presAssocID="{E12EDD14-C735-41F2-B81E-D14AB097AFD0}" presName="node" presStyleLbl="node1" presStyleIdx="2" presStyleCnt="3">
        <dgm:presLayoutVars>
          <dgm:bulletEnabled val="1"/>
        </dgm:presLayoutVars>
      </dgm:prSet>
      <dgm:spPr/>
    </dgm:pt>
    <dgm:pt modelId="{177AA8F6-11AB-4C2B-A102-E9DEEB7FC67A}" type="pres">
      <dgm:prSet presAssocID="{3F9F9EDA-84C8-47C2-9A4E-BB020622A9DF}" presName="sibTrans" presStyleLbl="sibTrans2D1" presStyleIdx="2" presStyleCnt="3"/>
      <dgm:spPr/>
    </dgm:pt>
    <dgm:pt modelId="{794A2112-D41A-42DF-A3F1-F4EEEA315B75}" type="pres">
      <dgm:prSet presAssocID="{3F9F9EDA-84C8-47C2-9A4E-BB020622A9DF}" presName="connectorText" presStyleLbl="sibTrans2D1" presStyleIdx="2" presStyleCnt="3"/>
      <dgm:spPr/>
    </dgm:pt>
  </dgm:ptLst>
  <dgm:cxnLst>
    <dgm:cxn modelId="{84DE0D07-7C0D-4758-A755-A5741858B97E}" type="presOf" srcId="{3BA3F7E9-48F6-4E64-95E2-8B50758179FA}" destId="{82C22A04-C0D6-4A4A-B91B-75DC0B8FD4A7}" srcOrd="1" destOrd="0" presId="urn:microsoft.com/office/officeart/2005/8/layout/cycle2"/>
    <dgm:cxn modelId="{B3219110-636A-44C3-8E95-F3ABE3E315B7}" srcId="{93B01A98-E3CA-4400-B633-DDA3028AF2DF}" destId="{E12EDD14-C735-41F2-B81E-D14AB097AFD0}" srcOrd="2" destOrd="0" parTransId="{FF864A0E-CDFE-4C97-A7AD-976E82D76FC9}" sibTransId="{3F9F9EDA-84C8-47C2-9A4E-BB020622A9DF}"/>
    <dgm:cxn modelId="{D3EADE5B-D5AD-48B2-9CC1-B5738AE8998B}" type="presOf" srcId="{3F9F9EDA-84C8-47C2-9A4E-BB020622A9DF}" destId="{177AA8F6-11AB-4C2B-A102-E9DEEB7FC67A}" srcOrd="0" destOrd="0" presId="urn:microsoft.com/office/officeart/2005/8/layout/cycle2"/>
    <dgm:cxn modelId="{E665F862-8EE0-4952-BF2F-A14F7BD0A0C0}" type="presOf" srcId="{E12EDD14-C735-41F2-B81E-D14AB097AFD0}" destId="{1E633A80-3CD2-4078-9CE3-CF63BE826081}" srcOrd="0" destOrd="0" presId="urn:microsoft.com/office/officeart/2005/8/layout/cycle2"/>
    <dgm:cxn modelId="{24EA8368-2EDE-42AD-A322-A5A56A40EF33}" type="presOf" srcId="{3BA3F7E9-48F6-4E64-95E2-8B50758179FA}" destId="{71B8AEC6-40A2-43AD-9CE3-56CE1E722254}" srcOrd="0" destOrd="0" presId="urn:microsoft.com/office/officeart/2005/8/layout/cycle2"/>
    <dgm:cxn modelId="{1DF6F551-DCBF-4C14-8B1E-E10D4E6BBC0B}" type="presOf" srcId="{5D834534-445A-49F0-ADDA-4FC7716C38E1}" destId="{5128A10A-B196-4716-B819-0DEE03C887CD}" srcOrd="0" destOrd="0" presId="urn:microsoft.com/office/officeart/2005/8/layout/cycle2"/>
    <dgm:cxn modelId="{79F6B1A6-57F2-43EE-894C-8143888FC9B3}" srcId="{93B01A98-E3CA-4400-B633-DDA3028AF2DF}" destId="{5D834534-445A-49F0-ADDA-4FC7716C38E1}" srcOrd="1" destOrd="0" parTransId="{AB89BBE4-428B-4907-A1C6-AA8CF4A5138B}" sibTransId="{3BA3F7E9-48F6-4E64-95E2-8B50758179FA}"/>
    <dgm:cxn modelId="{68B8AFBB-5638-415C-9530-46960182EF81}" srcId="{93B01A98-E3CA-4400-B633-DDA3028AF2DF}" destId="{DE44C468-6ACC-4E8D-B40F-2D84F3229370}" srcOrd="0" destOrd="0" parTransId="{78A18698-3655-4295-8860-BC9AAAB27F73}" sibTransId="{AD5F7FEA-6599-4263-987C-857A4001E4ED}"/>
    <dgm:cxn modelId="{0AD0EABB-70EB-4695-9C17-E04D6E174871}" type="presOf" srcId="{DE44C468-6ACC-4E8D-B40F-2D84F3229370}" destId="{3E5B3AF5-7D84-41E2-A64D-D23E27AFABC6}" srcOrd="0" destOrd="0" presId="urn:microsoft.com/office/officeart/2005/8/layout/cycle2"/>
    <dgm:cxn modelId="{DE043BBD-3B44-4FD2-87A4-D4F8D68590F0}" type="presOf" srcId="{3F9F9EDA-84C8-47C2-9A4E-BB020622A9DF}" destId="{794A2112-D41A-42DF-A3F1-F4EEEA315B75}" srcOrd="1" destOrd="0" presId="urn:microsoft.com/office/officeart/2005/8/layout/cycle2"/>
    <dgm:cxn modelId="{93E299D6-4396-44BA-B670-6C6067A4089A}" type="presOf" srcId="{AD5F7FEA-6599-4263-987C-857A4001E4ED}" destId="{3599F063-EDDE-4651-986D-EE32ED87A942}" srcOrd="1" destOrd="0" presId="urn:microsoft.com/office/officeart/2005/8/layout/cycle2"/>
    <dgm:cxn modelId="{99C423DB-9E25-46BD-ACFA-420098AAA5DE}" type="presOf" srcId="{AD5F7FEA-6599-4263-987C-857A4001E4ED}" destId="{F0E13A7D-6AC5-4C82-B1CA-9326D642CE03}" srcOrd="0" destOrd="0" presId="urn:microsoft.com/office/officeart/2005/8/layout/cycle2"/>
    <dgm:cxn modelId="{7DFA8EED-19AD-40AD-A988-1F5B1076DF60}" type="presOf" srcId="{93B01A98-E3CA-4400-B633-DDA3028AF2DF}" destId="{6001D30B-DC14-4D64-AC5C-C6F38D2B9A7D}" srcOrd="0" destOrd="0" presId="urn:microsoft.com/office/officeart/2005/8/layout/cycle2"/>
    <dgm:cxn modelId="{76D9FF50-8716-46E6-A4AF-B8A2409475FE}" type="presParOf" srcId="{6001D30B-DC14-4D64-AC5C-C6F38D2B9A7D}" destId="{3E5B3AF5-7D84-41E2-A64D-D23E27AFABC6}" srcOrd="0" destOrd="0" presId="urn:microsoft.com/office/officeart/2005/8/layout/cycle2"/>
    <dgm:cxn modelId="{BCF76EBB-8374-49FD-9FD6-3FDCD6CD978B}" type="presParOf" srcId="{6001D30B-DC14-4D64-AC5C-C6F38D2B9A7D}" destId="{F0E13A7D-6AC5-4C82-B1CA-9326D642CE03}" srcOrd="1" destOrd="0" presId="urn:microsoft.com/office/officeart/2005/8/layout/cycle2"/>
    <dgm:cxn modelId="{EA42D684-5FBD-45B5-9777-5C8ADC7A60D8}" type="presParOf" srcId="{F0E13A7D-6AC5-4C82-B1CA-9326D642CE03}" destId="{3599F063-EDDE-4651-986D-EE32ED87A942}" srcOrd="0" destOrd="0" presId="urn:microsoft.com/office/officeart/2005/8/layout/cycle2"/>
    <dgm:cxn modelId="{401FE8EB-E438-4D65-8F27-27F42C96321D}" type="presParOf" srcId="{6001D30B-DC14-4D64-AC5C-C6F38D2B9A7D}" destId="{5128A10A-B196-4716-B819-0DEE03C887CD}" srcOrd="2" destOrd="0" presId="urn:microsoft.com/office/officeart/2005/8/layout/cycle2"/>
    <dgm:cxn modelId="{EF5A9B51-8EC2-4EF5-BE99-BE0923E6ED8C}" type="presParOf" srcId="{6001D30B-DC14-4D64-AC5C-C6F38D2B9A7D}" destId="{71B8AEC6-40A2-43AD-9CE3-56CE1E722254}" srcOrd="3" destOrd="0" presId="urn:microsoft.com/office/officeart/2005/8/layout/cycle2"/>
    <dgm:cxn modelId="{F3CA5310-B127-4BEC-86AD-C1A698852802}" type="presParOf" srcId="{71B8AEC6-40A2-43AD-9CE3-56CE1E722254}" destId="{82C22A04-C0D6-4A4A-B91B-75DC0B8FD4A7}" srcOrd="0" destOrd="0" presId="urn:microsoft.com/office/officeart/2005/8/layout/cycle2"/>
    <dgm:cxn modelId="{ACE7A38F-3339-4954-9F55-62718457A0B3}" type="presParOf" srcId="{6001D30B-DC14-4D64-AC5C-C6F38D2B9A7D}" destId="{1E633A80-3CD2-4078-9CE3-CF63BE826081}" srcOrd="4" destOrd="0" presId="urn:microsoft.com/office/officeart/2005/8/layout/cycle2"/>
    <dgm:cxn modelId="{AB6B8EDB-21CD-4D55-99A5-EAE72B23F20F}" type="presParOf" srcId="{6001D30B-DC14-4D64-AC5C-C6F38D2B9A7D}" destId="{177AA8F6-11AB-4C2B-A102-E9DEEB7FC67A}" srcOrd="5" destOrd="0" presId="urn:microsoft.com/office/officeart/2005/8/layout/cycle2"/>
    <dgm:cxn modelId="{32306469-FFD9-4DD0-8D28-BD735083EB00}" type="presParOf" srcId="{177AA8F6-11AB-4C2B-A102-E9DEEB7FC67A}" destId="{794A2112-D41A-42DF-A3F1-F4EEEA315B7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2EEFF5-E95E-4DB5-B58C-B1B22254E6A2}"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CF3BECAD-A417-4D5D-B8A4-D3388A06433C}">
      <dgm:prSet phldrT="[Text]"/>
      <dgm:spPr/>
      <dgm:t>
        <a:bodyPr/>
        <a:lstStyle/>
        <a:p>
          <a:r>
            <a:rPr lang="en-US" dirty="0"/>
            <a:t>Problem Definition</a:t>
          </a:r>
        </a:p>
      </dgm:t>
    </dgm:pt>
    <dgm:pt modelId="{DA671AA1-E230-4A0D-BACE-99EB4E4F188B}" type="parTrans" cxnId="{B2B81948-86C1-4212-97DC-44C4DC5563FB}">
      <dgm:prSet/>
      <dgm:spPr/>
      <dgm:t>
        <a:bodyPr/>
        <a:lstStyle/>
        <a:p>
          <a:endParaRPr lang="en-US"/>
        </a:p>
      </dgm:t>
    </dgm:pt>
    <dgm:pt modelId="{C1606D8E-249A-48E8-884F-48B33A6DE3A9}" type="sibTrans" cxnId="{B2B81948-86C1-4212-97DC-44C4DC5563FB}">
      <dgm:prSet/>
      <dgm:spPr/>
      <dgm:t>
        <a:bodyPr/>
        <a:lstStyle/>
        <a:p>
          <a:endParaRPr lang="en-US"/>
        </a:p>
      </dgm:t>
    </dgm:pt>
    <dgm:pt modelId="{E70726C9-D14F-49D3-AA11-55A853803421}">
      <dgm:prSet phldrT="[Text]"/>
      <dgm:spPr/>
      <dgm:t>
        <a:bodyPr/>
        <a:lstStyle/>
        <a:p>
          <a:r>
            <a:rPr lang="en-US" dirty="0"/>
            <a:t>Problem Analysis</a:t>
          </a:r>
        </a:p>
      </dgm:t>
    </dgm:pt>
    <dgm:pt modelId="{FEBD7306-1D11-4A7F-BB04-2D73C8A31FF4}" type="parTrans" cxnId="{E24EC8FD-CF47-45B3-A479-C061158D1B59}">
      <dgm:prSet/>
      <dgm:spPr/>
      <dgm:t>
        <a:bodyPr/>
        <a:lstStyle/>
        <a:p>
          <a:endParaRPr lang="en-US"/>
        </a:p>
      </dgm:t>
    </dgm:pt>
    <dgm:pt modelId="{E2214846-6821-4DD2-9BD4-6E71343D8A70}" type="sibTrans" cxnId="{E24EC8FD-CF47-45B3-A479-C061158D1B59}">
      <dgm:prSet/>
      <dgm:spPr/>
      <dgm:t>
        <a:bodyPr/>
        <a:lstStyle/>
        <a:p>
          <a:endParaRPr lang="en-US"/>
        </a:p>
      </dgm:t>
    </dgm:pt>
    <dgm:pt modelId="{CCBB5C8D-E411-4DA2-952F-E6B0041324F7}">
      <dgm:prSet phldrT="[Text]"/>
      <dgm:spPr/>
      <dgm:t>
        <a:bodyPr/>
        <a:lstStyle/>
        <a:p>
          <a:r>
            <a:rPr lang="en-US" dirty="0"/>
            <a:t>Algorithm Development</a:t>
          </a:r>
        </a:p>
      </dgm:t>
    </dgm:pt>
    <dgm:pt modelId="{E751C972-8A6B-43F5-91F6-03073CF8D142}" type="parTrans" cxnId="{548AC9E3-675A-41EC-8628-520DFBC38143}">
      <dgm:prSet/>
      <dgm:spPr/>
      <dgm:t>
        <a:bodyPr/>
        <a:lstStyle/>
        <a:p>
          <a:endParaRPr lang="en-US"/>
        </a:p>
      </dgm:t>
    </dgm:pt>
    <dgm:pt modelId="{93C9130D-0DC3-48B7-A1E1-B09A3828B35B}" type="sibTrans" cxnId="{548AC9E3-675A-41EC-8628-520DFBC38143}">
      <dgm:prSet/>
      <dgm:spPr/>
      <dgm:t>
        <a:bodyPr/>
        <a:lstStyle/>
        <a:p>
          <a:endParaRPr lang="en-US"/>
        </a:p>
      </dgm:t>
    </dgm:pt>
    <dgm:pt modelId="{742F45CB-C348-4850-8708-E32A8EA219E6}">
      <dgm:prSet phldrT="[Text]"/>
      <dgm:spPr/>
      <dgm:t>
        <a:bodyPr/>
        <a:lstStyle/>
        <a:p>
          <a:r>
            <a:rPr lang="en-US" dirty="0"/>
            <a:t>Coding &amp; Documentation</a:t>
          </a:r>
        </a:p>
      </dgm:t>
    </dgm:pt>
    <dgm:pt modelId="{DAF86E20-BF4E-4DB1-B468-C34310463D4A}" type="parTrans" cxnId="{3DFAC7DC-D113-417F-91E6-62CAC19B63BF}">
      <dgm:prSet/>
      <dgm:spPr/>
      <dgm:t>
        <a:bodyPr/>
        <a:lstStyle/>
        <a:p>
          <a:endParaRPr lang="en-US"/>
        </a:p>
      </dgm:t>
    </dgm:pt>
    <dgm:pt modelId="{B0872E6F-4007-4F26-8565-5D5241EFA21E}" type="sibTrans" cxnId="{3DFAC7DC-D113-417F-91E6-62CAC19B63BF}">
      <dgm:prSet/>
      <dgm:spPr/>
      <dgm:t>
        <a:bodyPr/>
        <a:lstStyle/>
        <a:p>
          <a:endParaRPr lang="en-US"/>
        </a:p>
      </dgm:t>
    </dgm:pt>
    <dgm:pt modelId="{FACE6CC5-51CD-4E3C-A6AB-A751CD301829}">
      <dgm:prSet phldrT="[Text]"/>
      <dgm:spPr/>
      <dgm:t>
        <a:bodyPr/>
        <a:lstStyle/>
        <a:p>
          <a:r>
            <a:rPr lang="en-US" dirty="0"/>
            <a:t>Testing &amp; Debugging</a:t>
          </a:r>
        </a:p>
      </dgm:t>
    </dgm:pt>
    <dgm:pt modelId="{D9518B39-1A33-46E7-8E4B-9B06381F4608}" type="parTrans" cxnId="{98D160E0-E422-4AF0-8088-33ECA0498A18}">
      <dgm:prSet/>
      <dgm:spPr/>
      <dgm:t>
        <a:bodyPr/>
        <a:lstStyle/>
        <a:p>
          <a:endParaRPr lang="en-US"/>
        </a:p>
      </dgm:t>
    </dgm:pt>
    <dgm:pt modelId="{3D895160-96B4-4AB5-8D8D-97D399C08A2E}" type="sibTrans" cxnId="{98D160E0-E422-4AF0-8088-33ECA0498A18}">
      <dgm:prSet/>
      <dgm:spPr/>
      <dgm:t>
        <a:bodyPr/>
        <a:lstStyle/>
        <a:p>
          <a:endParaRPr lang="en-US"/>
        </a:p>
      </dgm:t>
    </dgm:pt>
    <dgm:pt modelId="{4A6A95C8-4CAC-4140-BF61-174ED07B0A5E}">
      <dgm:prSet/>
      <dgm:spPr/>
      <dgm:t>
        <a:bodyPr/>
        <a:lstStyle/>
        <a:p>
          <a:r>
            <a:rPr lang="en-US" dirty="0"/>
            <a:t>Maintenance</a:t>
          </a:r>
        </a:p>
      </dgm:t>
    </dgm:pt>
    <dgm:pt modelId="{8D244FAA-685B-4CDB-B509-7DECFF1EB948}" type="parTrans" cxnId="{55C8C944-3C0E-4F90-A8C0-065A32E366B1}">
      <dgm:prSet/>
      <dgm:spPr/>
      <dgm:t>
        <a:bodyPr/>
        <a:lstStyle/>
        <a:p>
          <a:endParaRPr lang="en-US"/>
        </a:p>
      </dgm:t>
    </dgm:pt>
    <dgm:pt modelId="{8F4BFFA4-DFD0-4D34-AA98-99A8410C9D31}" type="sibTrans" cxnId="{55C8C944-3C0E-4F90-A8C0-065A32E366B1}">
      <dgm:prSet/>
      <dgm:spPr/>
      <dgm:t>
        <a:bodyPr/>
        <a:lstStyle/>
        <a:p>
          <a:endParaRPr lang="en-US"/>
        </a:p>
      </dgm:t>
    </dgm:pt>
    <dgm:pt modelId="{8C9A77AD-53E6-478D-98E4-DBE75D7FF1F4}" type="pres">
      <dgm:prSet presAssocID="{342EEFF5-E95E-4DB5-B58C-B1B22254E6A2}" presName="Name0" presStyleCnt="0">
        <dgm:presLayoutVars>
          <dgm:dir/>
          <dgm:resizeHandles val="exact"/>
        </dgm:presLayoutVars>
      </dgm:prSet>
      <dgm:spPr/>
    </dgm:pt>
    <dgm:pt modelId="{C418BF79-2679-4841-B2AC-ED1FF30F3E54}" type="pres">
      <dgm:prSet presAssocID="{CF3BECAD-A417-4D5D-B8A4-D3388A06433C}" presName="node" presStyleLbl="node1" presStyleIdx="0" presStyleCnt="6">
        <dgm:presLayoutVars>
          <dgm:bulletEnabled val="1"/>
        </dgm:presLayoutVars>
      </dgm:prSet>
      <dgm:spPr/>
    </dgm:pt>
    <dgm:pt modelId="{85F8A4A0-72BB-4BB4-AE6C-C225E9EA970F}" type="pres">
      <dgm:prSet presAssocID="{C1606D8E-249A-48E8-884F-48B33A6DE3A9}" presName="sibTrans" presStyleLbl="sibTrans1D1" presStyleIdx="0" presStyleCnt="5"/>
      <dgm:spPr/>
    </dgm:pt>
    <dgm:pt modelId="{EAC7F99B-AD99-4774-9C89-15CE9D7651B4}" type="pres">
      <dgm:prSet presAssocID="{C1606D8E-249A-48E8-884F-48B33A6DE3A9}" presName="connectorText" presStyleLbl="sibTrans1D1" presStyleIdx="0" presStyleCnt="5"/>
      <dgm:spPr/>
    </dgm:pt>
    <dgm:pt modelId="{7BEF3604-30EE-44B6-9831-F944ABA6CFEB}" type="pres">
      <dgm:prSet presAssocID="{E70726C9-D14F-49D3-AA11-55A853803421}" presName="node" presStyleLbl="node1" presStyleIdx="1" presStyleCnt="6">
        <dgm:presLayoutVars>
          <dgm:bulletEnabled val="1"/>
        </dgm:presLayoutVars>
      </dgm:prSet>
      <dgm:spPr/>
    </dgm:pt>
    <dgm:pt modelId="{DE4ABB8F-61A0-4DEA-9568-FAFD57D668E3}" type="pres">
      <dgm:prSet presAssocID="{E2214846-6821-4DD2-9BD4-6E71343D8A70}" presName="sibTrans" presStyleLbl="sibTrans1D1" presStyleIdx="1" presStyleCnt="5"/>
      <dgm:spPr/>
    </dgm:pt>
    <dgm:pt modelId="{CC2EC3A3-DDB4-4100-A56B-92454F144D81}" type="pres">
      <dgm:prSet presAssocID="{E2214846-6821-4DD2-9BD4-6E71343D8A70}" presName="connectorText" presStyleLbl="sibTrans1D1" presStyleIdx="1" presStyleCnt="5"/>
      <dgm:spPr/>
    </dgm:pt>
    <dgm:pt modelId="{3F5EA2CD-9228-42DC-8E9B-293D7E6DC52C}" type="pres">
      <dgm:prSet presAssocID="{CCBB5C8D-E411-4DA2-952F-E6B0041324F7}" presName="node" presStyleLbl="node1" presStyleIdx="2" presStyleCnt="6">
        <dgm:presLayoutVars>
          <dgm:bulletEnabled val="1"/>
        </dgm:presLayoutVars>
      </dgm:prSet>
      <dgm:spPr/>
    </dgm:pt>
    <dgm:pt modelId="{77073A89-32FD-4649-A0B8-5E05E332FF76}" type="pres">
      <dgm:prSet presAssocID="{93C9130D-0DC3-48B7-A1E1-B09A3828B35B}" presName="sibTrans" presStyleLbl="sibTrans1D1" presStyleIdx="2" presStyleCnt="5"/>
      <dgm:spPr/>
    </dgm:pt>
    <dgm:pt modelId="{37CA7DE4-12EF-46F0-8CFC-30A7FACDBFD4}" type="pres">
      <dgm:prSet presAssocID="{93C9130D-0DC3-48B7-A1E1-B09A3828B35B}" presName="connectorText" presStyleLbl="sibTrans1D1" presStyleIdx="2" presStyleCnt="5"/>
      <dgm:spPr/>
    </dgm:pt>
    <dgm:pt modelId="{11B87E66-B8FD-4B45-BA12-6DA98F56F778}" type="pres">
      <dgm:prSet presAssocID="{742F45CB-C348-4850-8708-E32A8EA219E6}" presName="node" presStyleLbl="node1" presStyleIdx="3" presStyleCnt="6">
        <dgm:presLayoutVars>
          <dgm:bulletEnabled val="1"/>
        </dgm:presLayoutVars>
      </dgm:prSet>
      <dgm:spPr/>
    </dgm:pt>
    <dgm:pt modelId="{800D1572-AB30-4A5A-A1EE-3583CDAAA328}" type="pres">
      <dgm:prSet presAssocID="{B0872E6F-4007-4F26-8565-5D5241EFA21E}" presName="sibTrans" presStyleLbl="sibTrans1D1" presStyleIdx="3" presStyleCnt="5"/>
      <dgm:spPr/>
    </dgm:pt>
    <dgm:pt modelId="{90EB0A55-FDBD-4AA6-977A-DDAAFF02B5D8}" type="pres">
      <dgm:prSet presAssocID="{B0872E6F-4007-4F26-8565-5D5241EFA21E}" presName="connectorText" presStyleLbl="sibTrans1D1" presStyleIdx="3" presStyleCnt="5"/>
      <dgm:spPr/>
    </dgm:pt>
    <dgm:pt modelId="{220C64B2-B22A-496D-B69B-8869916F6F00}" type="pres">
      <dgm:prSet presAssocID="{FACE6CC5-51CD-4E3C-A6AB-A751CD301829}" presName="node" presStyleLbl="node1" presStyleIdx="4" presStyleCnt="6">
        <dgm:presLayoutVars>
          <dgm:bulletEnabled val="1"/>
        </dgm:presLayoutVars>
      </dgm:prSet>
      <dgm:spPr/>
    </dgm:pt>
    <dgm:pt modelId="{C3E90D02-BEF0-4BFB-B98B-BE584E2252BD}" type="pres">
      <dgm:prSet presAssocID="{3D895160-96B4-4AB5-8D8D-97D399C08A2E}" presName="sibTrans" presStyleLbl="sibTrans1D1" presStyleIdx="4" presStyleCnt="5"/>
      <dgm:spPr/>
    </dgm:pt>
    <dgm:pt modelId="{CE9A7F6E-6A3F-4383-9F66-566F2CF17745}" type="pres">
      <dgm:prSet presAssocID="{3D895160-96B4-4AB5-8D8D-97D399C08A2E}" presName="connectorText" presStyleLbl="sibTrans1D1" presStyleIdx="4" presStyleCnt="5"/>
      <dgm:spPr/>
    </dgm:pt>
    <dgm:pt modelId="{F98BAE2C-C5BA-43CB-863F-2FB20053E10C}" type="pres">
      <dgm:prSet presAssocID="{4A6A95C8-4CAC-4140-BF61-174ED07B0A5E}" presName="node" presStyleLbl="node1" presStyleIdx="5" presStyleCnt="6">
        <dgm:presLayoutVars>
          <dgm:bulletEnabled val="1"/>
        </dgm:presLayoutVars>
      </dgm:prSet>
      <dgm:spPr/>
    </dgm:pt>
  </dgm:ptLst>
  <dgm:cxnLst>
    <dgm:cxn modelId="{C0FA6310-C3AF-4887-A528-8B3C461C733F}" type="presOf" srcId="{E2214846-6821-4DD2-9BD4-6E71343D8A70}" destId="{DE4ABB8F-61A0-4DEA-9568-FAFD57D668E3}" srcOrd="0" destOrd="0" presId="urn:microsoft.com/office/officeart/2005/8/layout/bProcess3"/>
    <dgm:cxn modelId="{93F83614-11E3-4C59-A2A3-BBE4A70F030C}" type="presOf" srcId="{C1606D8E-249A-48E8-884F-48B33A6DE3A9}" destId="{EAC7F99B-AD99-4774-9C89-15CE9D7651B4}" srcOrd="1" destOrd="0" presId="urn:microsoft.com/office/officeart/2005/8/layout/bProcess3"/>
    <dgm:cxn modelId="{F476C922-324D-4C67-B75D-17EB18EF29A5}" type="presOf" srcId="{B0872E6F-4007-4F26-8565-5D5241EFA21E}" destId="{800D1572-AB30-4A5A-A1EE-3583CDAAA328}" srcOrd="0" destOrd="0" presId="urn:microsoft.com/office/officeart/2005/8/layout/bProcess3"/>
    <dgm:cxn modelId="{75AE9326-8AE6-4D36-8416-930CCE1B18EB}" type="presOf" srcId="{742F45CB-C348-4850-8708-E32A8EA219E6}" destId="{11B87E66-B8FD-4B45-BA12-6DA98F56F778}" srcOrd="0" destOrd="0" presId="urn:microsoft.com/office/officeart/2005/8/layout/bProcess3"/>
    <dgm:cxn modelId="{CA18F42A-F306-476C-8C8E-97D0707F8A23}" type="presOf" srcId="{E70726C9-D14F-49D3-AA11-55A853803421}" destId="{7BEF3604-30EE-44B6-9831-F944ABA6CFEB}" srcOrd="0" destOrd="0" presId="urn:microsoft.com/office/officeart/2005/8/layout/bProcess3"/>
    <dgm:cxn modelId="{6B6B173C-8036-45DF-9F46-2088656AB860}" type="presOf" srcId="{3D895160-96B4-4AB5-8D8D-97D399C08A2E}" destId="{C3E90D02-BEF0-4BFB-B98B-BE584E2252BD}" srcOrd="0" destOrd="0" presId="urn:microsoft.com/office/officeart/2005/8/layout/bProcess3"/>
    <dgm:cxn modelId="{55C8C944-3C0E-4F90-A8C0-065A32E366B1}" srcId="{342EEFF5-E95E-4DB5-B58C-B1B22254E6A2}" destId="{4A6A95C8-4CAC-4140-BF61-174ED07B0A5E}" srcOrd="5" destOrd="0" parTransId="{8D244FAA-685B-4CDB-B509-7DECFF1EB948}" sibTransId="{8F4BFFA4-DFD0-4D34-AA98-99A8410C9D31}"/>
    <dgm:cxn modelId="{B2B81948-86C1-4212-97DC-44C4DC5563FB}" srcId="{342EEFF5-E95E-4DB5-B58C-B1B22254E6A2}" destId="{CF3BECAD-A417-4D5D-B8A4-D3388A06433C}" srcOrd="0" destOrd="0" parTransId="{DA671AA1-E230-4A0D-BACE-99EB4E4F188B}" sibTransId="{C1606D8E-249A-48E8-884F-48B33A6DE3A9}"/>
    <dgm:cxn modelId="{D3B78C77-5489-4746-92AC-1077F5B37F46}" type="presOf" srcId="{4A6A95C8-4CAC-4140-BF61-174ED07B0A5E}" destId="{F98BAE2C-C5BA-43CB-863F-2FB20053E10C}" srcOrd="0" destOrd="0" presId="urn:microsoft.com/office/officeart/2005/8/layout/bProcess3"/>
    <dgm:cxn modelId="{506A187F-AD90-46CA-B0C7-2E00425299DD}" type="presOf" srcId="{CF3BECAD-A417-4D5D-B8A4-D3388A06433C}" destId="{C418BF79-2679-4841-B2AC-ED1FF30F3E54}" srcOrd="0" destOrd="0" presId="urn:microsoft.com/office/officeart/2005/8/layout/bProcess3"/>
    <dgm:cxn modelId="{B3CEAF85-BEF0-4E12-A7D7-56CCBE39AAD7}" type="presOf" srcId="{FACE6CC5-51CD-4E3C-A6AB-A751CD301829}" destId="{220C64B2-B22A-496D-B69B-8869916F6F00}" srcOrd="0" destOrd="0" presId="urn:microsoft.com/office/officeart/2005/8/layout/bProcess3"/>
    <dgm:cxn modelId="{E48CDB94-D298-4076-A96C-B72041973857}" type="presOf" srcId="{C1606D8E-249A-48E8-884F-48B33A6DE3A9}" destId="{85F8A4A0-72BB-4BB4-AE6C-C225E9EA970F}" srcOrd="0" destOrd="0" presId="urn:microsoft.com/office/officeart/2005/8/layout/bProcess3"/>
    <dgm:cxn modelId="{D12A4BA7-71C4-4A6E-95CA-38C43D081967}" type="presOf" srcId="{93C9130D-0DC3-48B7-A1E1-B09A3828B35B}" destId="{37CA7DE4-12EF-46F0-8CFC-30A7FACDBFD4}" srcOrd="1" destOrd="0" presId="urn:microsoft.com/office/officeart/2005/8/layout/bProcess3"/>
    <dgm:cxn modelId="{60B5EFBC-BAB7-48EB-9424-240A475B0731}" type="presOf" srcId="{CCBB5C8D-E411-4DA2-952F-E6B0041324F7}" destId="{3F5EA2CD-9228-42DC-8E9B-293D7E6DC52C}" srcOrd="0" destOrd="0" presId="urn:microsoft.com/office/officeart/2005/8/layout/bProcess3"/>
    <dgm:cxn modelId="{E8C4F6BD-7B37-4FCF-BE64-D49252E20120}" type="presOf" srcId="{342EEFF5-E95E-4DB5-B58C-B1B22254E6A2}" destId="{8C9A77AD-53E6-478D-98E4-DBE75D7FF1F4}" srcOrd="0" destOrd="0" presId="urn:microsoft.com/office/officeart/2005/8/layout/bProcess3"/>
    <dgm:cxn modelId="{0CAB90C6-5DE6-4505-9B7E-A1CBF09D6AAC}" type="presOf" srcId="{E2214846-6821-4DD2-9BD4-6E71343D8A70}" destId="{CC2EC3A3-DDB4-4100-A56B-92454F144D81}" srcOrd="1" destOrd="0" presId="urn:microsoft.com/office/officeart/2005/8/layout/bProcess3"/>
    <dgm:cxn modelId="{3FD913CF-2602-42B4-8CBE-AEB23D9C3D90}" type="presOf" srcId="{B0872E6F-4007-4F26-8565-5D5241EFA21E}" destId="{90EB0A55-FDBD-4AA6-977A-DDAAFF02B5D8}" srcOrd="1" destOrd="0" presId="urn:microsoft.com/office/officeart/2005/8/layout/bProcess3"/>
    <dgm:cxn modelId="{E4B81DD1-EE10-424C-A2A1-FCE9C95C827D}" type="presOf" srcId="{3D895160-96B4-4AB5-8D8D-97D399C08A2E}" destId="{CE9A7F6E-6A3F-4383-9F66-566F2CF17745}" srcOrd="1" destOrd="0" presId="urn:microsoft.com/office/officeart/2005/8/layout/bProcess3"/>
    <dgm:cxn modelId="{3DFAC7DC-D113-417F-91E6-62CAC19B63BF}" srcId="{342EEFF5-E95E-4DB5-B58C-B1B22254E6A2}" destId="{742F45CB-C348-4850-8708-E32A8EA219E6}" srcOrd="3" destOrd="0" parTransId="{DAF86E20-BF4E-4DB1-B468-C34310463D4A}" sibTransId="{B0872E6F-4007-4F26-8565-5D5241EFA21E}"/>
    <dgm:cxn modelId="{98D160E0-E422-4AF0-8088-33ECA0498A18}" srcId="{342EEFF5-E95E-4DB5-B58C-B1B22254E6A2}" destId="{FACE6CC5-51CD-4E3C-A6AB-A751CD301829}" srcOrd="4" destOrd="0" parTransId="{D9518B39-1A33-46E7-8E4B-9B06381F4608}" sibTransId="{3D895160-96B4-4AB5-8D8D-97D399C08A2E}"/>
    <dgm:cxn modelId="{548AC9E3-675A-41EC-8628-520DFBC38143}" srcId="{342EEFF5-E95E-4DB5-B58C-B1B22254E6A2}" destId="{CCBB5C8D-E411-4DA2-952F-E6B0041324F7}" srcOrd="2" destOrd="0" parTransId="{E751C972-8A6B-43F5-91F6-03073CF8D142}" sibTransId="{93C9130D-0DC3-48B7-A1E1-B09A3828B35B}"/>
    <dgm:cxn modelId="{AF8696F8-D0FD-4F03-B669-53A84AD01A6E}" type="presOf" srcId="{93C9130D-0DC3-48B7-A1E1-B09A3828B35B}" destId="{77073A89-32FD-4649-A0B8-5E05E332FF76}" srcOrd="0" destOrd="0" presId="urn:microsoft.com/office/officeart/2005/8/layout/bProcess3"/>
    <dgm:cxn modelId="{E24EC8FD-CF47-45B3-A479-C061158D1B59}" srcId="{342EEFF5-E95E-4DB5-B58C-B1B22254E6A2}" destId="{E70726C9-D14F-49D3-AA11-55A853803421}" srcOrd="1" destOrd="0" parTransId="{FEBD7306-1D11-4A7F-BB04-2D73C8A31FF4}" sibTransId="{E2214846-6821-4DD2-9BD4-6E71343D8A70}"/>
    <dgm:cxn modelId="{73682AA9-B14A-47BC-873F-255059F8F90C}" type="presParOf" srcId="{8C9A77AD-53E6-478D-98E4-DBE75D7FF1F4}" destId="{C418BF79-2679-4841-B2AC-ED1FF30F3E54}" srcOrd="0" destOrd="0" presId="urn:microsoft.com/office/officeart/2005/8/layout/bProcess3"/>
    <dgm:cxn modelId="{7CA0834F-8C2D-4E0B-9BE8-C5993BAD9633}" type="presParOf" srcId="{8C9A77AD-53E6-478D-98E4-DBE75D7FF1F4}" destId="{85F8A4A0-72BB-4BB4-AE6C-C225E9EA970F}" srcOrd="1" destOrd="0" presId="urn:microsoft.com/office/officeart/2005/8/layout/bProcess3"/>
    <dgm:cxn modelId="{A4CB8687-0040-44B3-B840-A34F516EBD17}" type="presParOf" srcId="{85F8A4A0-72BB-4BB4-AE6C-C225E9EA970F}" destId="{EAC7F99B-AD99-4774-9C89-15CE9D7651B4}" srcOrd="0" destOrd="0" presId="urn:microsoft.com/office/officeart/2005/8/layout/bProcess3"/>
    <dgm:cxn modelId="{94965796-1D9F-449B-8F34-82461694ED59}" type="presParOf" srcId="{8C9A77AD-53E6-478D-98E4-DBE75D7FF1F4}" destId="{7BEF3604-30EE-44B6-9831-F944ABA6CFEB}" srcOrd="2" destOrd="0" presId="urn:microsoft.com/office/officeart/2005/8/layout/bProcess3"/>
    <dgm:cxn modelId="{57EA4471-9FE4-407F-8404-84E899BA1053}" type="presParOf" srcId="{8C9A77AD-53E6-478D-98E4-DBE75D7FF1F4}" destId="{DE4ABB8F-61A0-4DEA-9568-FAFD57D668E3}" srcOrd="3" destOrd="0" presId="urn:microsoft.com/office/officeart/2005/8/layout/bProcess3"/>
    <dgm:cxn modelId="{D06FC65D-7D34-40B8-A055-10BCAD7B240A}" type="presParOf" srcId="{DE4ABB8F-61A0-4DEA-9568-FAFD57D668E3}" destId="{CC2EC3A3-DDB4-4100-A56B-92454F144D81}" srcOrd="0" destOrd="0" presId="urn:microsoft.com/office/officeart/2005/8/layout/bProcess3"/>
    <dgm:cxn modelId="{37380D62-8925-496B-A6B0-475234001467}" type="presParOf" srcId="{8C9A77AD-53E6-478D-98E4-DBE75D7FF1F4}" destId="{3F5EA2CD-9228-42DC-8E9B-293D7E6DC52C}" srcOrd="4" destOrd="0" presId="urn:microsoft.com/office/officeart/2005/8/layout/bProcess3"/>
    <dgm:cxn modelId="{C5B0BB79-AE5A-4ECB-B16E-373F49361790}" type="presParOf" srcId="{8C9A77AD-53E6-478D-98E4-DBE75D7FF1F4}" destId="{77073A89-32FD-4649-A0B8-5E05E332FF76}" srcOrd="5" destOrd="0" presId="urn:microsoft.com/office/officeart/2005/8/layout/bProcess3"/>
    <dgm:cxn modelId="{1D8A45EE-D515-4DBA-BBBD-A6EA2D1B2BD2}" type="presParOf" srcId="{77073A89-32FD-4649-A0B8-5E05E332FF76}" destId="{37CA7DE4-12EF-46F0-8CFC-30A7FACDBFD4}" srcOrd="0" destOrd="0" presId="urn:microsoft.com/office/officeart/2005/8/layout/bProcess3"/>
    <dgm:cxn modelId="{9D19A45D-EEE4-4B56-9D3A-240A4D6AB947}" type="presParOf" srcId="{8C9A77AD-53E6-478D-98E4-DBE75D7FF1F4}" destId="{11B87E66-B8FD-4B45-BA12-6DA98F56F778}" srcOrd="6" destOrd="0" presId="urn:microsoft.com/office/officeart/2005/8/layout/bProcess3"/>
    <dgm:cxn modelId="{89BA7AB6-F463-4D37-B0A8-1F9BEEA6BAA1}" type="presParOf" srcId="{8C9A77AD-53E6-478D-98E4-DBE75D7FF1F4}" destId="{800D1572-AB30-4A5A-A1EE-3583CDAAA328}" srcOrd="7" destOrd="0" presId="urn:microsoft.com/office/officeart/2005/8/layout/bProcess3"/>
    <dgm:cxn modelId="{C4999675-CD95-40DD-809E-7DFDE268CD78}" type="presParOf" srcId="{800D1572-AB30-4A5A-A1EE-3583CDAAA328}" destId="{90EB0A55-FDBD-4AA6-977A-DDAAFF02B5D8}" srcOrd="0" destOrd="0" presId="urn:microsoft.com/office/officeart/2005/8/layout/bProcess3"/>
    <dgm:cxn modelId="{D42DBEB1-87B6-4A4C-BC97-D951AC75D794}" type="presParOf" srcId="{8C9A77AD-53E6-478D-98E4-DBE75D7FF1F4}" destId="{220C64B2-B22A-496D-B69B-8869916F6F00}" srcOrd="8" destOrd="0" presId="urn:microsoft.com/office/officeart/2005/8/layout/bProcess3"/>
    <dgm:cxn modelId="{FE930433-96B9-449C-A627-EE327CF1937F}" type="presParOf" srcId="{8C9A77AD-53E6-478D-98E4-DBE75D7FF1F4}" destId="{C3E90D02-BEF0-4BFB-B98B-BE584E2252BD}" srcOrd="9" destOrd="0" presId="urn:microsoft.com/office/officeart/2005/8/layout/bProcess3"/>
    <dgm:cxn modelId="{8F6B0227-7504-4912-A95E-86FFAD5405CF}" type="presParOf" srcId="{C3E90D02-BEF0-4BFB-B98B-BE584E2252BD}" destId="{CE9A7F6E-6A3F-4383-9F66-566F2CF17745}" srcOrd="0" destOrd="0" presId="urn:microsoft.com/office/officeart/2005/8/layout/bProcess3"/>
    <dgm:cxn modelId="{E82AA1C4-3DCA-4FA4-9C58-DB9F47791848}" type="presParOf" srcId="{8C9A77AD-53E6-478D-98E4-DBE75D7FF1F4}" destId="{F98BAE2C-C5BA-43CB-863F-2FB20053E10C}"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61ABBB-7EF1-438D-B05E-166AECF9EEB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596DD1F-384C-4EBB-AB9F-E601ECAC929D}">
      <dgm:prSet/>
      <dgm:spPr/>
      <dgm:t>
        <a:bodyPr/>
        <a:lstStyle/>
        <a:p>
          <a:r>
            <a:rPr lang="en-US"/>
            <a:t>Problem Definition</a:t>
          </a:r>
        </a:p>
      </dgm:t>
    </dgm:pt>
    <dgm:pt modelId="{1E43FB71-F613-4D19-B685-C4A6D35233B5}" type="parTrans" cxnId="{B356849A-74A8-4045-88B9-A7081CF5A865}">
      <dgm:prSet/>
      <dgm:spPr/>
      <dgm:t>
        <a:bodyPr/>
        <a:lstStyle/>
        <a:p>
          <a:endParaRPr lang="en-US"/>
        </a:p>
      </dgm:t>
    </dgm:pt>
    <dgm:pt modelId="{CF7AACA2-82DD-4857-BAE5-09EEDD3E6907}" type="sibTrans" cxnId="{B356849A-74A8-4045-88B9-A7081CF5A865}">
      <dgm:prSet/>
      <dgm:spPr/>
      <dgm:t>
        <a:bodyPr/>
        <a:lstStyle/>
        <a:p>
          <a:endParaRPr lang="en-US"/>
        </a:p>
      </dgm:t>
    </dgm:pt>
    <dgm:pt modelId="{0C1EAC5E-8AC3-49BB-AC77-03182C31552C}">
      <dgm:prSet/>
      <dgm:spPr/>
      <dgm:t>
        <a:bodyPr/>
        <a:lstStyle/>
        <a:p>
          <a:r>
            <a:rPr lang="en-US"/>
            <a:t>Need to automate bank statement reconciliation.</a:t>
          </a:r>
        </a:p>
      </dgm:t>
    </dgm:pt>
    <dgm:pt modelId="{45064528-DD64-4583-8D59-F2FDE8ECE935}" type="parTrans" cxnId="{3C5B66B7-B81C-4DF9-8E86-3F91F6C48477}">
      <dgm:prSet/>
      <dgm:spPr/>
      <dgm:t>
        <a:bodyPr/>
        <a:lstStyle/>
        <a:p>
          <a:endParaRPr lang="en-US"/>
        </a:p>
      </dgm:t>
    </dgm:pt>
    <dgm:pt modelId="{94F7EF6A-9436-4DE3-8E48-90EE0F2D07FC}" type="sibTrans" cxnId="{3C5B66B7-B81C-4DF9-8E86-3F91F6C48477}">
      <dgm:prSet/>
      <dgm:spPr/>
      <dgm:t>
        <a:bodyPr/>
        <a:lstStyle/>
        <a:p>
          <a:endParaRPr lang="en-US"/>
        </a:p>
      </dgm:t>
    </dgm:pt>
    <dgm:pt modelId="{74BF45A4-E771-4824-A75E-49A77623C08D}">
      <dgm:prSet/>
      <dgm:spPr/>
      <dgm:t>
        <a:bodyPr/>
        <a:lstStyle/>
        <a:p>
          <a:r>
            <a:rPr lang="en-US"/>
            <a:t>Problem Analysis</a:t>
          </a:r>
        </a:p>
      </dgm:t>
    </dgm:pt>
    <dgm:pt modelId="{87085E1C-5EFC-4439-8C67-7CF45DC0BF4C}" type="parTrans" cxnId="{DC4B3764-B9B3-4BBC-8A41-5FF1D8C8D519}">
      <dgm:prSet/>
      <dgm:spPr/>
      <dgm:t>
        <a:bodyPr/>
        <a:lstStyle/>
        <a:p>
          <a:endParaRPr lang="en-US"/>
        </a:p>
      </dgm:t>
    </dgm:pt>
    <dgm:pt modelId="{AC905EE6-6A37-4041-AC8A-27413A6C8AD4}" type="sibTrans" cxnId="{DC4B3764-B9B3-4BBC-8A41-5FF1D8C8D519}">
      <dgm:prSet/>
      <dgm:spPr/>
      <dgm:t>
        <a:bodyPr/>
        <a:lstStyle/>
        <a:p>
          <a:endParaRPr lang="en-US"/>
        </a:p>
      </dgm:t>
    </dgm:pt>
    <dgm:pt modelId="{1B8D0512-DECA-456C-8D4A-074027724CE3}">
      <dgm:prSet/>
      <dgm:spPr/>
      <dgm:t>
        <a:bodyPr/>
        <a:lstStyle/>
        <a:p>
          <a:r>
            <a:rPr lang="en-US"/>
            <a:t>Identify data (e.g., transaction dates, amounts) to compare.</a:t>
          </a:r>
        </a:p>
      </dgm:t>
    </dgm:pt>
    <dgm:pt modelId="{B4189D08-BA04-4A7F-BD95-8675B6674EB8}" type="parTrans" cxnId="{8B3CC2C9-3E0C-4CC2-A6A0-E766E5899877}">
      <dgm:prSet/>
      <dgm:spPr/>
      <dgm:t>
        <a:bodyPr/>
        <a:lstStyle/>
        <a:p>
          <a:endParaRPr lang="en-US"/>
        </a:p>
      </dgm:t>
    </dgm:pt>
    <dgm:pt modelId="{A061D2B3-9F3E-412A-AA77-43B6202029A6}" type="sibTrans" cxnId="{8B3CC2C9-3E0C-4CC2-A6A0-E766E5899877}">
      <dgm:prSet/>
      <dgm:spPr/>
      <dgm:t>
        <a:bodyPr/>
        <a:lstStyle/>
        <a:p>
          <a:endParaRPr lang="en-US"/>
        </a:p>
      </dgm:t>
    </dgm:pt>
    <dgm:pt modelId="{AB3F8D10-95AB-4D91-BB73-1926954518FF}">
      <dgm:prSet/>
      <dgm:spPr/>
      <dgm:t>
        <a:bodyPr/>
        <a:lstStyle/>
        <a:p>
          <a:r>
            <a:rPr lang="en-US"/>
            <a:t>Algorithm Development</a:t>
          </a:r>
        </a:p>
      </dgm:t>
    </dgm:pt>
    <dgm:pt modelId="{B7B9BF56-CE6C-4233-90B1-566A1A56BEEB}" type="parTrans" cxnId="{C6D23E7F-14A6-4BD3-81F9-7E015495DF1A}">
      <dgm:prSet/>
      <dgm:spPr/>
      <dgm:t>
        <a:bodyPr/>
        <a:lstStyle/>
        <a:p>
          <a:endParaRPr lang="en-US"/>
        </a:p>
      </dgm:t>
    </dgm:pt>
    <dgm:pt modelId="{ADAC5E35-CBE3-47ED-B0CB-11DC953F6BF0}" type="sibTrans" cxnId="{C6D23E7F-14A6-4BD3-81F9-7E015495DF1A}">
      <dgm:prSet/>
      <dgm:spPr/>
      <dgm:t>
        <a:bodyPr/>
        <a:lstStyle/>
        <a:p>
          <a:endParaRPr lang="en-US"/>
        </a:p>
      </dgm:t>
    </dgm:pt>
    <dgm:pt modelId="{858FCE81-0FDB-4F36-99E2-26056B65D930}">
      <dgm:prSet/>
      <dgm:spPr/>
      <dgm:t>
        <a:bodyPr/>
        <a:lstStyle/>
        <a:p>
          <a:r>
            <a:rPr lang="en-US"/>
            <a:t>Plan how to match transactions and flag discrepancies.</a:t>
          </a:r>
        </a:p>
      </dgm:t>
    </dgm:pt>
    <dgm:pt modelId="{82327CF9-8B3F-4E18-B249-1E88B51DFEF3}" type="parTrans" cxnId="{30F77C76-807E-43B1-B00C-E2500F0F79B2}">
      <dgm:prSet/>
      <dgm:spPr/>
      <dgm:t>
        <a:bodyPr/>
        <a:lstStyle/>
        <a:p>
          <a:endParaRPr lang="en-US"/>
        </a:p>
      </dgm:t>
    </dgm:pt>
    <dgm:pt modelId="{FD22E541-7182-4914-997F-09398A1F8C09}" type="sibTrans" cxnId="{30F77C76-807E-43B1-B00C-E2500F0F79B2}">
      <dgm:prSet/>
      <dgm:spPr/>
      <dgm:t>
        <a:bodyPr/>
        <a:lstStyle/>
        <a:p>
          <a:endParaRPr lang="en-US"/>
        </a:p>
      </dgm:t>
    </dgm:pt>
    <dgm:pt modelId="{7E8460FA-AB8B-481B-9559-AE4369589DBA}">
      <dgm:prSet/>
      <dgm:spPr/>
      <dgm:t>
        <a:bodyPr/>
        <a:lstStyle/>
        <a:p>
          <a:r>
            <a:rPr lang="en-US"/>
            <a:t>Coding &amp; Documentation</a:t>
          </a:r>
        </a:p>
      </dgm:t>
    </dgm:pt>
    <dgm:pt modelId="{1C340705-A8D7-40C4-B21B-636B1E57684C}" type="parTrans" cxnId="{D411D555-FA05-4D26-B6A2-DD851AACB41B}">
      <dgm:prSet/>
      <dgm:spPr/>
      <dgm:t>
        <a:bodyPr/>
        <a:lstStyle/>
        <a:p>
          <a:endParaRPr lang="en-US"/>
        </a:p>
      </dgm:t>
    </dgm:pt>
    <dgm:pt modelId="{E8B17A47-8D4B-4FF2-8823-EE7E6F840F52}" type="sibTrans" cxnId="{D411D555-FA05-4D26-B6A2-DD851AACB41B}">
      <dgm:prSet/>
      <dgm:spPr/>
      <dgm:t>
        <a:bodyPr/>
        <a:lstStyle/>
        <a:p>
          <a:endParaRPr lang="en-US"/>
        </a:p>
      </dgm:t>
    </dgm:pt>
    <dgm:pt modelId="{7014D595-6A3E-4D01-8DFD-0572B46A3A78}">
      <dgm:prSet/>
      <dgm:spPr/>
      <dgm:t>
        <a:bodyPr/>
        <a:lstStyle/>
        <a:p>
          <a:r>
            <a:rPr lang="en-US"/>
            <a:t>Write a Python script to automate the reconciliation.</a:t>
          </a:r>
        </a:p>
      </dgm:t>
    </dgm:pt>
    <dgm:pt modelId="{641B62A6-B72C-4755-828A-25EF354FDB80}" type="parTrans" cxnId="{0995442C-A52D-4A95-A510-9B332280DF50}">
      <dgm:prSet/>
      <dgm:spPr/>
      <dgm:t>
        <a:bodyPr/>
        <a:lstStyle/>
        <a:p>
          <a:endParaRPr lang="en-US"/>
        </a:p>
      </dgm:t>
    </dgm:pt>
    <dgm:pt modelId="{8C259B75-C275-4A7B-BC83-AD1576490492}" type="sibTrans" cxnId="{0995442C-A52D-4A95-A510-9B332280DF50}">
      <dgm:prSet/>
      <dgm:spPr/>
      <dgm:t>
        <a:bodyPr/>
        <a:lstStyle/>
        <a:p>
          <a:endParaRPr lang="en-US"/>
        </a:p>
      </dgm:t>
    </dgm:pt>
    <dgm:pt modelId="{BB029808-F6E7-403D-A14D-A0CD4DCD7652}">
      <dgm:prSet/>
      <dgm:spPr/>
      <dgm:t>
        <a:bodyPr/>
        <a:lstStyle/>
        <a:p>
          <a:r>
            <a:rPr lang="en-US"/>
            <a:t>Testing &amp; Debugging</a:t>
          </a:r>
        </a:p>
      </dgm:t>
    </dgm:pt>
    <dgm:pt modelId="{DBA71467-EF59-427A-A65A-95AA6EE16922}" type="parTrans" cxnId="{7EF44A3B-1E16-4CFC-AEC9-252F6F25F4E2}">
      <dgm:prSet/>
      <dgm:spPr/>
      <dgm:t>
        <a:bodyPr/>
        <a:lstStyle/>
        <a:p>
          <a:endParaRPr lang="en-US"/>
        </a:p>
      </dgm:t>
    </dgm:pt>
    <dgm:pt modelId="{B339C44D-CF60-48E9-8B57-12F1EA89E163}" type="sibTrans" cxnId="{7EF44A3B-1E16-4CFC-AEC9-252F6F25F4E2}">
      <dgm:prSet/>
      <dgm:spPr/>
      <dgm:t>
        <a:bodyPr/>
        <a:lstStyle/>
        <a:p>
          <a:endParaRPr lang="en-US"/>
        </a:p>
      </dgm:t>
    </dgm:pt>
    <dgm:pt modelId="{25D9F7FD-CDF8-4B99-83F4-60D852C51EB1}">
      <dgm:prSet/>
      <dgm:spPr/>
      <dgm:t>
        <a:bodyPr/>
        <a:lstStyle/>
        <a:p>
          <a:r>
            <a:rPr lang="en-US"/>
            <a:t>Run the script with sample data, fix any issues</a:t>
          </a:r>
        </a:p>
      </dgm:t>
    </dgm:pt>
    <dgm:pt modelId="{12CA68F9-2FFA-4C0C-BC44-D585AFC703D8}" type="parTrans" cxnId="{9A1B6CF3-9933-4927-B12F-99D9486F7136}">
      <dgm:prSet/>
      <dgm:spPr/>
      <dgm:t>
        <a:bodyPr/>
        <a:lstStyle/>
        <a:p>
          <a:endParaRPr lang="en-US"/>
        </a:p>
      </dgm:t>
    </dgm:pt>
    <dgm:pt modelId="{AF2239FF-6260-4526-A0DE-8A9993A8994B}" type="sibTrans" cxnId="{9A1B6CF3-9933-4927-B12F-99D9486F7136}">
      <dgm:prSet/>
      <dgm:spPr/>
      <dgm:t>
        <a:bodyPr/>
        <a:lstStyle/>
        <a:p>
          <a:endParaRPr lang="en-US"/>
        </a:p>
      </dgm:t>
    </dgm:pt>
    <dgm:pt modelId="{BFAB9E86-86D7-4CF0-9ABA-FDA207D60D8D}">
      <dgm:prSet/>
      <dgm:spPr/>
      <dgm:t>
        <a:bodyPr/>
        <a:lstStyle/>
        <a:p>
          <a:r>
            <a:rPr lang="en-US"/>
            <a:t>Maintenance</a:t>
          </a:r>
        </a:p>
      </dgm:t>
    </dgm:pt>
    <dgm:pt modelId="{C783BA37-1F05-4202-A5C2-E5F2BA8E7E0D}" type="parTrans" cxnId="{99BEBC6D-5202-4EF3-8092-E4801DF8BB29}">
      <dgm:prSet/>
      <dgm:spPr/>
      <dgm:t>
        <a:bodyPr/>
        <a:lstStyle/>
        <a:p>
          <a:endParaRPr lang="en-US"/>
        </a:p>
      </dgm:t>
    </dgm:pt>
    <dgm:pt modelId="{0C85A9C3-710F-450C-BCE2-EF31B81F7582}" type="sibTrans" cxnId="{99BEBC6D-5202-4EF3-8092-E4801DF8BB29}">
      <dgm:prSet/>
      <dgm:spPr/>
      <dgm:t>
        <a:bodyPr/>
        <a:lstStyle/>
        <a:p>
          <a:endParaRPr lang="en-US"/>
        </a:p>
      </dgm:t>
    </dgm:pt>
    <dgm:pt modelId="{34B91BAA-0A47-4A0E-B6F0-ACED3E4E702D}">
      <dgm:prSet/>
      <dgm:spPr/>
      <dgm:t>
        <a:bodyPr/>
        <a:lstStyle/>
        <a:p>
          <a:r>
            <a:rPr lang="en-US"/>
            <a:t>Update the script as reconciliation rules or data change.</a:t>
          </a:r>
        </a:p>
      </dgm:t>
    </dgm:pt>
    <dgm:pt modelId="{D07117E8-5CBF-4B81-A96F-B68CA80989C2}" type="parTrans" cxnId="{AF1A113C-AAFE-4240-887D-DF8C561C8BD2}">
      <dgm:prSet/>
      <dgm:spPr/>
      <dgm:t>
        <a:bodyPr/>
        <a:lstStyle/>
        <a:p>
          <a:endParaRPr lang="en-US"/>
        </a:p>
      </dgm:t>
    </dgm:pt>
    <dgm:pt modelId="{9D71B3D8-511D-4BE0-BA71-1E0F2F6E5671}" type="sibTrans" cxnId="{AF1A113C-AAFE-4240-887D-DF8C561C8BD2}">
      <dgm:prSet/>
      <dgm:spPr/>
      <dgm:t>
        <a:bodyPr/>
        <a:lstStyle/>
        <a:p>
          <a:endParaRPr lang="en-US"/>
        </a:p>
      </dgm:t>
    </dgm:pt>
    <dgm:pt modelId="{CC5A2EA7-5FC5-4716-AC41-2F72DDF09C81}" type="pres">
      <dgm:prSet presAssocID="{3661ABBB-7EF1-438D-B05E-166AECF9EEB9}" presName="root" presStyleCnt="0">
        <dgm:presLayoutVars>
          <dgm:dir/>
          <dgm:resizeHandles val="exact"/>
        </dgm:presLayoutVars>
      </dgm:prSet>
      <dgm:spPr/>
    </dgm:pt>
    <dgm:pt modelId="{578E21F0-4DF6-4480-96A6-1929148C14C3}" type="pres">
      <dgm:prSet presAssocID="{0596DD1F-384C-4EBB-AB9F-E601ECAC929D}" presName="compNode" presStyleCnt="0"/>
      <dgm:spPr/>
    </dgm:pt>
    <dgm:pt modelId="{AB8BB423-A006-4C33-91E8-12318825558E}" type="pres">
      <dgm:prSet presAssocID="{0596DD1F-384C-4EBB-AB9F-E601ECAC929D}" presName="bgRect" presStyleLbl="bgShp" presStyleIdx="0" presStyleCnt="6"/>
      <dgm:spPr/>
    </dgm:pt>
    <dgm:pt modelId="{B85E798C-DFFA-45D1-81D1-9A983572FFAC}" type="pres">
      <dgm:prSet presAssocID="{0596DD1F-384C-4EBB-AB9F-E601ECAC929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
        </a:ext>
      </dgm:extLst>
    </dgm:pt>
    <dgm:pt modelId="{26343E4B-BE17-4CC5-B482-B45D472EE5F6}" type="pres">
      <dgm:prSet presAssocID="{0596DD1F-384C-4EBB-AB9F-E601ECAC929D}" presName="spaceRect" presStyleCnt="0"/>
      <dgm:spPr/>
    </dgm:pt>
    <dgm:pt modelId="{2C53CB57-BB8C-4E03-9A02-299109E0B926}" type="pres">
      <dgm:prSet presAssocID="{0596DD1F-384C-4EBB-AB9F-E601ECAC929D}" presName="parTx" presStyleLbl="revTx" presStyleIdx="0" presStyleCnt="12">
        <dgm:presLayoutVars>
          <dgm:chMax val="0"/>
          <dgm:chPref val="0"/>
        </dgm:presLayoutVars>
      </dgm:prSet>
      <dgm:spPr/>
    </dgm:pt>
    <dgm:pt modelId="{DDEDC212-870C-4116-A41C-D7D0C14F3D89}" type="pres">
      <dgm:prSet presAssocID="{0596DD1F-384C-4EBB-AB9F-E601ECAC929D}" presName="desTx" presStyleLbl="revTx" presStyleIdx="1" presStyleCnt="12">
        <dgm:presLayoutVars/>
      </dgm:prSet>
      <dgm:spPr/>
    </dgm:pt>
    <dgm:pt modelId="{004409E0-C1F0-4E3E-B211-F0E8FCA5E05B}" type="pres">
      <dgm:prSet presAssocID="{CF7AACA2-82DD-4857-BAE5-09EEDD3E6907}" presName="sibTrans" presStyleCnt="0"/>
      <dgm:spPr/>
    </dgm:pt>
    <dgm:pt modelId="{2A599B4C-E398-485C-A4B5-B988BC93ADB5}" type="pres">
      <dgm:prSet presAssocID="{74BF45A4-E771-4824-A75E-49A77623C08D}" presName="compNode" presStyleCnt="0"/>
      <dgm:spPr/>
    </dgm:pt>
    <dgm:pt modelId="{1DB89F74-496C-4AB9-853D-32CBED70BE77}" type="pres">
      <dgm:prSet presAssocID="{74BF45A4-E771-4824-A75E-49A77623C08D}" presName="bgRect" presStyleLbl="bgShp" presStyleIdx="1" presStyleCnt="6"/>
      <dgm:spPr/>
    </dgm:pt>
    <dgm:pt modelId="{00BD6203-08CD-4234-9920-E4CE34CC1C72}" type="pres">
      <dgm:prSet presAssocID="{74BF45A4-E771-4824-A75E-49A77623C08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ying Cards"/>
        </a:ext>
      </dgm:extLst>
    </dgm:pt>
    <dgm:pt modelId="{75757E66-E3D5-4106-92B6-5E96D7899FDA}" type="pres">
      <dgm:prSet presAssocID="{74BF45A4-E771-4824-A75E-49A77623C08D}" presName="spaceRect" presStyleCnt="0"/>
      <dgm:spPr/>
    </dgm:pt>
    <dgm:pt modelId="{F2F212F2-3AD9-43A9-9ACF-D2D934574DB1}" type="pres">
      <dgm:prSet presAssocID="{74BF45A4-E771-4824-A75E-49A77623C08D}" presName="parTx" presStyleLbl="revTx" presStyleIdx="2" presStyleCnt="12">
        <dgm:presLayoutVars>
          <dgm:chMax val="0"/>
          <dgm:chPref val="0"/>
        </dgm:presLayoutVars>
      </dgm:prSet>
      <dgm:spPr/>
    </dgm:pt>
    <dgm:pt modelId="{B63C9E0E-9430-4667-9641-9B22B9392ACC}" type="pres">
      <dgm:prSet presAssocID="{74BF45A4-E771-4824-A75E-49A77623C08D}" presName="desTx" presStyleLbl="revTx" presStyleIdx="3" presStyleCnt="12">
        <dgm:presLayoutVars/>
      </dgm:prSet>
      <dgm:spPr/>
    </dgm:pt>
    <dgm:pt modelId="{36C6DA4E-8613-4518-930B-A73DA7356DE8}" type="pres">
      <dgm:prSet presAssocID="{AC905EE6-6A37-4041-AC8A-27413A6C8AD4}" presName="sibTrans" presStyleCnt="0"/>
      <dgm:spPr/>
    </dgm:pt>
    <dgm:pt modelId="{AB49BB1B-9F2C-4A33-9544-4EE42C68DFDC}" type="pres">
      <dgm:prSet presAssocID="{AB3F8D10-95AB-4D91-BB73-1926954518FF}" presName="compNode" presStyleCnt="0"/>
      <dgm:spPr/>
    </dgm:pt>
    <dgm:pt modelId="{A4B5B755-604A-4887-AC14-5F4AFA1FCF23}" type="pres">
      <dgm:prSet presAssocID="{AB3F8D10-95AB-4D91-BB73-1926954518FF}" presName="bgRect" presStyleLbl="bgShp" presStyleIdx="2" presStyleCnt="6"/>
      <dgm:spPr/>
    </dgm:pt>
    <dgm:pt modelId="{F576C59A-D0DF-49BF-BBA9-3F92D3817F24}" type="pres">
      <dgm:prSet presAssocID="{AB3F8D10-95AB-4D91-BB73-1926954518F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AF29428D-09B3-498F-8626-E0577BD42ED2}" type="pres">
      <dgm:prSet presAssocID="{AB3F8D10-95AB-4D91-BB73-1926954518FF}" presName="spaceRect" presStyleCnt="0"/>
      <dgm:spPr/>
    </dgm:pt>
    <dgm:pt modelId="{009F7194-3FF2-436B-894D-8853B237FFB3}" type="pres">
      <dgm:prSet presAssocID="{AB3F8D10-95AB-4D91-BB73-1926954518FF}" presName="parTx" presStyleLbl="revTx" presStyleIdx="4" presStyleCnt="12">
        <dgm:presLayoutVars>
          <dgm:chMax val="0"/>
          <dgm:chPref val="0"/>
        </dgm:presLayoutVars>
      </dgm:prSet>
      <dgm:spPr/>
    </dgm:pt>
    <dgm:pt modelId="{919A9012-95F8-4AF7-B673-F5C1C20F832B}" type="pres">
      <dgm:prSet presAssocID="{AB3F8D10-95AB-4D91-BB73-1926954518FF}" presName="desTx" presStyleLbl="revTx" presStyleIdx="5" presStyleCnt="12">
        <dgm:presLayoutVars/>
      </dgm:prSet>
      <dgm:spPr/>
    </dgm:pt>
    <dgm:pt modelId="{8A44F444-A30B-484D-A38D-4EE7067ABC95}" type="pres">
      <dgm:prSet presAssocID="{ADAC5E35-CBE3-47ED-B0CB-11DC953F6BF0}" presName="sibTrans" presStyleCnt="0"/>
      <dgm:spPr/>
    </dgm:pt>
    <dgm:pt modelId="{A50E20C3-2515-4C19-A79E-6E2C9A53DFD3}" type="pres">
      <dgm:prSet presAssocID="{7E8460FA-AB8B-481B-9559-AE4369589DBA}" presName="compNode" presStyleCnt="0"/>
      <dgm:spPr/>
    </dgm:pt>
    <dgm:pt modelId="{B871EC20-A7A3-4E71-8347-4B6663F392AF}" type="pres">
      <dgm:prSet presAssocID="{7E8460FA-AB8B-481B-9559-AE4369589DBA}" presName="bgRect" presStyleLbl="bgShp" presStyleIdx="3" presStyleCnt="6"/>
      <dgm:spPr/>
    </dgm:pt>
    <dgm:pt modelId="{EC58E2E5-701B-47BD-B993-88D9FCACBAF5}" type="pres">
      <dgm:prSet presAssocID="{7E8460FA-AB8B-481B-9559-AE4369589DB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D81C6D48-B70B-44B2-854F-BF1CF4269497}" type="pres">
      <dgm:prSet presAssocID="{7E8460FA-AB8B-481B-9559-AE4369589DBA}" presName="spaceRect" presStyleCnt="0"/>
      <dgm:spPr/>
    </dgm:pt>
    <dgm:pt modelId="{B0EB9FB9-5B43-4DC2-9287-987CF2FA2741}" type="pres">
      <dgm:prSet presAssocID="{7E8460FA-AB8B-481B-9559-AE4369589DBA}" presName="parTx" presStyleLbl="revTx" presStyleIdx="6" presStyleCnt="12">
        <dgm:presLayoutVars>
          <dgm:chMax val="0"/>
          <dgm:chPref val="0"/>
        </dgm:presLayoutVars>
      </dgm:prSet>
      <dgm:spPr/>
    </dgm:pt>
    <dgm:pt modelId="{9B75474F-ED85-450E-8765-3C78017961D6}" type="pres">
      <dgm:prSet presAssocID="{7E8460FA-AB8B-481B-9559-AE4369589DBA}" presName="desTx" presStyleLbl="revTx" presStyleIdx="7" presStyleCnt="12">
        <dgm:presLayoutVars/>
      </dgm:prSet>
      <dgm:spPr/>
    </dgm:pt>
    <dgm:pt modelId="{8FE034A0-4D23-4FC7-AB99-24677932012E}" type="pres">
      <dgm:prSet presAssocID="{E8B17A47-8D4B-4FF2-8823-EE7E6F840F52}" presName="sibTrans" presStyleCnt="0"/>
      <dgm:spPr/>
    </dgm:pt>
    <dgm:pt modelId="{7C92A445-082C-4A5A-9F4B-1554A8E2F20C}" type="pres">
      <dgm:prSet presAssocID="{BB029808-F6E7-403D-A14D-A0CD4DCD7652}" presName="compNode" presStyleCnt="0"/>
      <dgm:spPr/>
    </dgm:pt>
    <dgm:pt modelId="{2A6EA678-7DC9-4C4D-A9F1-5EA7C0784516}" type="pres">
      <dgm:prSet presAssocID="{BB029808-F6E7-403D-A14D-A0CD4DCD7652}" presName="bgRect" presStyleLbl="bgShp" presStyleIdx="4" presStyleCnt="6"/>
      <dgm:spPr/>
    </dgm:pt>
    <dgm:pt modelId="{5163AF8D-66FD-4809-8924-BF18C57B2196}" type="pres">
      <dgm:prSet presAssocID="{BB029808-F6E7-403D-A14D-A0CD4DCD765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D09FC378-2685-487F-9BF6-52893B67FAB3}" type="pres">
      <dgm:prSet presAssocID="{BB029808-F6E7-403D-A14D-A0CD4DCD7652}" presName="spaceRect" presStyleCnt="0"/>
      <dgm:spPr/>
    </dgm:pt>
    <dgm:pt modelId="{B0BE025A-03F2-4D8F-91F9-C5329101F89A}" type="pres">
      <dgm:prSet presAssocID="{BB029808-F6E7-403D-A14D-A0CD4DCD7652}" presName="parTx" presStyleLbl="revTx" presStyleIdx="8" presStyleCnt="12">
        <dgm:presLayoutVars>
          <dgm:chMax val="0"/>
          <dgm:chPref val="0"/>
        </dgm:presLayoutVars>
      </dgm:prSet>
      <dgm:spPr/>
    </dgm:pt>
    <dgm:pt modelId="{7E17B8C9-9549-4E27-AFDF-2165445B8BCD}" type="pres">
      <dgm:prSet presAssocID="{BB029808-F6E7-403D-A14D-A0CD4DCD7652}" presName="desTx" presStyleLbl="revTx" presStyleIdx="9" presStyleCnt="12">
        <dgm:presLayoutVars/>
      </dgm:prSet>
      <dgm:spPr/>
    </dgm:pt>
    <dgm:pt modelId="{A4352EDA-8838-4E09-93AE-DA7738D447C3}" type="pres">
      <dgm:prSet presAssocID="{B339C44D-CF60-48E9-8B57-12F1EA89E163}" presName="sibTrans" presStyleCnt="0"/>
      <dgm:spPr/>
    </dgm:pt>
    <dgm:pt modelId="{B367F23B-2A21-439A-96B8-EA32F62AFDF0}" type="pres">
      <dgm:prSet presAssocID="{BFAB9E86-86D7-4CF0-9ABA-FDA207D60D8D}" presName="compNode" presStyleCnt="0"/>
      <dgm:spPr/>
    </dgm:pt>
    <dgm:pt modelId="{5E9F20B2-195D-47AC-85BC-38A28F0DFA49}" type="pres">
      <dgm:prSet presAssocID="{BFAB9E86-86D7-4CF0-9ABA-FDA207D60D8D}" presName="bgRect" presStyleLbl="bgShp" presStyleIdx="5" presStyleCnt="6"/>
      <dgm:spPr/>
    </dgm:pt>
    <dgm:pt modelId="{31B524EF-9F87-4130-9E34-D0B9026B8718}" type="pres">
      <dgm:prSet presAssocID="{BFAB9E86-86D7-4CF0-9ABA-FDA207D60D8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able"/>
        </a:ext>
      </dgm:extLst>
    </dgm:pt>
    <dgm:pt modelId="{75767407-88F9-4066-A249-25BE9F64B1E0}" type="pres">
      <dgm:prSet presAssocID="{BFAB9E86-86D7-4CF0-9ABA-FDA207D60D8D}" presName="spaceRect" presStyleCnt="0"/>
      <dgm:spPr/>
    </dgm:pt>
    <dgm:pt modelId="{A0842A24-7D50-4F5C-9B82-6D0A71D24847}" type="pres">
      <dgm:prSet presAssocID="{BFAB9E86-86D7-4CF0-9ABA-FDA207D60D8D}" presName="parTx" presStyleLbl="revTx" presStyleIdx="10" presStyleCnt="12">
        <dgm:presLayoutVars>
          <dgm:chMax val="0"/>
          <dgm:chPref val="0"/>
        </dgm:presLayoutVars>
      </dgm:prSet>
      <dgm:spPr/>
    </dgm:pt>
    <dgm:pt modelId="{864E5C58-9105-4F5B-8B3E-0AFA55CC9986}" type="pres">
      <dgm:prSet presAssocID="{BFAB9E86-86D7-4CF0-9ABA-FDA207D60D8D}" presName="desTx" presStyleLbl="revTx" presStyleIdx="11" presStyleCnt="12">
        <dgm:presLayoutVars/>
      </dgm:prSet>
      <dgm:spPr/>
    </dgm:pt>
  </dgm:ptLst>
  <dgm:cxnLst>
    <dgm:cxn modelId="{97D75506-3B3F-4A70-AE4E-A60CEA0F863F}" type="presOf" srcId="{74BF45A4-E771-4824-A75E-49A77623C08D}" destId="{F2F212F2-3AD9-43A9-9ACF-D2D934574DB1}" srcOrd="0" destOrd="0" presId="urn:microsoft.com/office/officeart/2018/2/layout/IconVerticalSolidList"/>
    <dgm:cxn modelId="{0995442C-A52D-4A95-A510-9B332280DF50}" srcId="{7E8460FA-AB8B-481B-9559-AE4369589DBA}" destId="{7014D595-6A3E-4D01-8DFD-0572B46A3A78}" srcOrd="0" destOrd="0" parTransId="{641B62A6-B72C-4755-828A-25EF354FDB80}" sibTransId="{8C259B75-C275-4A7B-BC83-AD1576490492}"/>
    <dgm:cxn modelId="{43A0D235-1BC8-4DCE-9346-8B009433C229}" type="presOf" srcId="{1B8D0512-DECA-456C-8D4A-074027724CE3}" destId="{B63C9E0E-9430-4667-9641-9B22B9392ACC}" srcOrd="0" destOrd="0" presId="urn:microsoft.com/office/officeart/2018/2/layout/IconVerticalSolidList"/>
    <dgm:cxn modelId="{7EF44A3B-1E16-4CFC-AEC9-252F6F25F4E2}" srcId="{3661ABBB-7EF1-438D-B05E-166AECF9EEB9}" destId="{BB029808-F6E7-403D-A14D-A0CD4DCD7652}" srcOrd="4" destOrd="0" parTransId="{DBA71467-EF59-427A-A65A-95AA6EE16922}" sibTransId="{B339C44D-CF60-48E9-8B57-12F1EA89E163}"/>
    <dgm:cxn modelId="{AF1A113C-AAFE-4240-887D-DF8C561C8BD2}" srcId="{BFAB9E86-86D7-4CF0-9ABA-FDA207D60D8D}" destId="{34B91BAA-0A47-4A0E-B6F0-ACED3E4E702D}" srcOrd="0" destOrd="0" parTransId="{D07117E8-5CBF-4B81-A96F-B68CA80989C2}" sibTransId="{9D71B3D8-511D-4BE0-BA71-1E0F2F6E5671}"/>
    <dgm:cxn modelId="{4B91AA5E-35B1-4E98-BAB1-E350C9A87698}" type="presOf" srcId="{AB3F8D10-95AB-4D91-BB73-1926954518FF}" destId="{009F7194-3FF2-436B-894D-8853B237FFB3}" srcOrd="0" destOrd="0" presId="urn:microsoft.com/office/officeart/2018/2/layout/IconVerticalSolidList"/>
    <dgm:cxn modelId="{DC4B3764-B9B3-4BBC-8A41-5FF1D8C8D519}" srcId="{3661ABBB-7EF1-438D-B05E-166AECF9EEB9}" destId="{74BF45A4-E771-4824-A75E-49A77623C08D}" srcOrd="1" destOrd="0" parTransId="{87085E1C-5EFC-4439-8C67-7CF45DC0BF4C}" sibTransId="{AC905EE6-6A37-4041-AC8A-27413A6C8AD4}"/>
    <dgm:cxn modelId="{432F4A64-2572-4B98-8BE6-0DF49643FE24}" type="presOf" srcId="{0596DD1F-384C-4EBB-AB9F-E601ECAC929D}" destId="{2C53CB57-BB8C-4E03-9A02-299109E0B926}" srcOrd="0" destOrd="0" presId="urn:microsoft.com/office/officeart/2018/2/layout/IconVerticalSolidList"/>
    <dgm:cxn modelId="{2189F06A-9055-4423-AC8E-297534C77936}" type="presOf" srcId="{BB029808-F6E7-403D-A14D-A0CD4DCD7652}" destId="{B0BE025A-03F2-4D8F-91F9-C5329101F89A}" srcOrd="0" destOrd="0" presId="urn:microsoft.com/office/officeart/2018/2/layout/IconVerticalSolidList"/>
    <dgm:cxn modelId="{99BEBC6D-5202-4EF3-8092-E4801DF8BB29}" srcId="{3661ABBB-7EF1-438D-B05E-166AECF9EEB9}" destId="{BFAB9E86-86D7-4CF0-9ABA-FDA207D60D8D}" srcOrd="5" destOrd="0" parTransId="{C783BA37-1F05-4202-A5C2-E5F2BA8E7E0D}" sibTransId="{0C85A9C3-710F-450C-BCE2-EF31B81F7582}"/>
    <dgm:cxn modelId="{46FB7E6F-68DE-489F-8CEF-E799F66E283B}" type="presOf" srcId="{7014D595-6A3E-4D01-8DFD-0572B46A3A78}" destId="{9B75474F-ED85-450E-8765-3C78017961D6}" srcOrd="0" destOrd="0" presId="urn:microsoft.com/office/officeart/2018/2/layout/IconVerticalSolidList"/>
    <dgm:cxn modelId="{15220D75-021E-4CFD-859E-03F0C776A37F}" type="presOf" srcId="{858FCE81-0FDB-4F36-99E2-26056B65D930}" destId="{919A9012-95F8-4AF7-B673-F5C1C20F832B}" srcOrd="0" destOrd="0" presId="urn:microsoft.com/office/officeart/2018/2/layout/IconVerticalSolidList"/>
    <dgm:cxn modelId="{D411D555-FA05-4D26-B6A2-DD851AACB41B}" srcId="{3661ABBB-7EF1-438D-B05E-166AECF9EEB9}" destId="{7E8460FA-AB8B-481B-9559-AE4369589DBA}" srcOrd="3" destOrd="0" parTransId="{1C340705-A8D7-40C4-B21B-636B1E57684C}" sibTransId="{E8B17A47-8D4B-4FF2-8823-EE7E6F840F52}"/>
    <dgm:cxn modelId="{30F77C76-807E-43B1-B00C-E2500F0F79B2}" srcId="{AB3F8D10-95AB-4D91-BB73-1926954518FF}" destId="{858FCE81-0FDB-4F36-99E2-26056B65D930}" srcOrd="0" destOrd="0" parTransId="{82327CF9-8B3F-4E18-B249-1E88B51DFEF3}" sibTransId="{FD22E541-7182-4914-997F-09398A1F8C09}"/>
    <dgm:cxn modelId="{C6D23E7F-14A6-4BD3-81F9-7E015495DF1A}" srcId="{3661ABBB-7EF1-438D-B05E-166AECF9EEB9}" destId="{AB3F8D10-95AB-4D91-BB73-1926954518FF}" srcOrd="2" destOrd="0" parTransId="{B7B9BF56-CE6C-4233-90B1-566A1A56BEEB}" sibTransId="{ADAC5E35-CBE3-47ED-B0CB-11DC953F6BF0}"/>
    <dgm:cxn modelId="{A64AC888-10CC-4166-8E90-9136B1756343}" type="presOf" srcId="{25D9F7FD-CDF8-4B99-83F4-60D852C51EB1}" destId="{7E17B8C9-9549-4E27-AFDF-2165445B8BCD}" srcOrd="0" destOrd="0" presId="urn:microsoft.com/office/officeart/2018/2/layout/IconVerticalSolidList"/>
    <dgm:cxn modelId="{F921518A-6393-4204-9862-CF26352CA34B}" type="presOf" srcId="{34B91BAA-0A47-4A0E-B6F0-ACED3E4E702D}" destId="{864E5C58-9105-4F5B-8B3E-0AFA55CC9986}" srcOrd="0" destOrd="0" presId="urn:microsoft.com/office/officeart/2018/2/layout/IconVerticalSolidList"/>
    <dgm:cxn modelId="{B356849A-74A8-4045-88B9-A7081CF5A865}" srcId="{3661ABBB-7EF1-438D-B05E-166AECF9EEB9}" destId="{0596DD1F-384C-4EBB-AB9F-E601ECAC929D}" srcOrd="0" destOrd="0" parTransId="{1E43FB71-F613-4D19-B685-C4A6D35233B5}" sibTransId="{CF7AACA2-82DD-4857-BAE5-09EEDD3E6907}"/>
    <dgm:cxn modelId="{2AA3659D-4DD1-4E77-85A3-C6D5BC3534F1}" type="presOf" srcId="{7E8460FA-AB8B-481B-9559-AE4369589DBA}" destId="{B0EB9FB9-5B43-4DC2-9287-987CF2FA2741}" srcOrd="0" destOrd="0" presId="urn:microsoft.com/office/officeart/2018/2/layout/IconVerticalSolidList"/>
    <dgm:cxn modelId="{3C5B66B7-B81C-4DF9-8E86-3F91F6C48477}" srcId="{0596DD1F-384C-4EBB-AB9F-E601ECAC929D}" destId="{0C1EAC5E-8AC3-49BB-AC77-03182C31552C}" srcOrd="0" destOrd="0" parTransId="{45064528-DD64-4583-8D59-F2FDE8ECE935}" sibTransId="{94F7EF6A-9436-4DE3-8E48-90EE0F2D07FC}"/>
    <dgm:cxn modelId="{8B3CC2C9-3E0C-4CC2-A6A0-E766E5899877}" srcId="{74BF45A4-E771-4824-A75E-49A77623C08D}" destId="{1B8D0512-DECA-456C-8D4A-074027724CE3}" srcOrd="0" destOrd="0" parTransId="{B4189D08-BA04-4A7F-BD95-8675B6674EB8}" sibTransId="{A061D2B3-9F3E-412A-AA77-43B6202029A6}"/>
    <dgm:cxn modelId="{586556E5-789E-45E8-802A-0470FF2B0C63}" type="presOf" srcId="{3661ABBB-7EF1-438D-B05E-166AECF9EEB9}" destId="{CC5A2EA7-5FC5-4716-AC41-2F72DDF09C81}" srcOrd="0" destOrd="0" presId="urn:microsoft.com/office/officeart/2018/2/layout/IconVerticalSolidList"/>
    <dgm:cxn modelId="{2FED4CE8-B46D-4496-93E4-C4E9AFD461E6}" type="presOf" srcId="{BFAB9E86-86D7-4CF0-9ABA-FDA207D60D8D}" destId="{A0842A24-7D50-4F5C-9B82-6D0A71D24847}" srcOrd="0" destOrd="0" presId="urn:microsoft.com/office/officeart/2018/2/layout/IconVerticalSolidList"/>
    <dgm:cxn modelId="{7460B2EF-88DE-4077-9072-6D41EBF26CD6}" type="presOf" srcId="{0C1EAC5E-8AC3-49BB-AC77-03182C31552C}" destId="{DDEDC212-870C-4116-A41C-D7D0C14F3D89}" srcOrd="0" destOrd="0" presId="urn:microsoft.com/office/officeart/2018/2/layout/IconVerticalSolidList"/>
    <dgm:cxn modelId="{9A1B6CF3-9933-4927-B12F-99D9486F7136}" srcId="{BB029808-F6E7-403D-A14D-A0CD4DCD7652}" destId="{25D9F7FD-CDF8-4B99-83F4-60D852C51EB1}" srcOrd="0" destOrd="0" parTransId="{12CA68F9-2FFA-4C0C-BC44-D585AFC703D8}" sibTransId="{AF2239FF-6260-4526-A0DE-8A9993A8994B}"/>
    <dgm:cxn modelId="{CC1AEB99-8A2B-4507-9670-FC5F058B3FB7}" type="presParOf" srcId="{CC5A2EA7-5FC5-4716-AC41-2F72DDF09C81}" destId="{578E21F0-4DF6-4480-96A6-1929148C14C3}" srcOrd="0" destOrd="0" presId="urn:microsoft.com/office/officeart/2018/2/layout/IconVerticalSolidList"/>
    <dgm:cxn modelId="{957C7653-EDBA-4C2D-940A-B23E2A1E55B8}" type="presParOf" srcId="{578E21F0-4DF6-4480-96A6-1929148C14C3}" destId="{AB8BB423-A006-4C33-91E8-12318825558E}" srcOrd="0" destOrd="0" presId="urn:microsoft.com/office/officeart/2018/2/layout/IconVerticalSolidList"/>
    <dgm:cxn modelId="{98999622-D330-419C-9AA8-EA1255671B49}" type="presParOf" srcId="{578E21F0-4DF6-4480-96A6-1929148C14C3}" destId="{B85E798C-DFFA-45D1-81D1-9A983572FFAC}" srcOrd="1" destOrd="0" presId="urn:microsoft.com/office/officeart/2018/2/layout/IconVerticalSolidList"/>
    <dgm:cxn modelId="{DFAF538F-E43F-4375-8638-F6EA8D160A99}" type="presParOf" srcId="{578E21F0-4DF6-4480-96A6-1929148C14C3}" destId="{26343E4B-BE17-4CC5-B482-B45D472EE5F6}" srcOrd="2" destOrd="0" presId="urn:microsoft.com/office/officeart/2018/2/layout/IconVerticalSolidList"/>
    <dgm:cxn modelId="{DBDB385E-CD82-4B74-BDAF-B214EC742DFD}" type="presParOf" srcId="{578E21F0-4DF6-4480-96A6-1929148C14C3}" destId="{2C53CB57-BB8C-4E03-9A02-299109E0B926}" srcOrd="3" destOrd="0" presId="urn:microsoft.com/office/officeart/2018/2/layout/IconVerticalSolidList"/>
    <dgm:cxn modelId="{30740138-EF00-4208-A614-7F81CD38E8A0}" type="presParOf" srcId="{578E21F0-4DF6-4480-96A6-1929148C14C3}" destId="{DDEDC212-870C-4116-A41C-D7D0C14F3D89}" srcOrd="4" destOrd="0" presId="urn:microsoft.com/office/officeart/2018/2/layout/IconVerticalSolidList"/>
    <dgm:cxn modelId="{FF8A4ED8-C548-4A3E-811D-3331C5D4A1C2}" type="presParOf" srcId="{CC5A2EA7-5FC5-4716-AC41-2F72DDF09C81}" destId="{004409E0-C1F0-4E3E-B211-F0E8FCA5E05B}" srcOrd="1" destOrd="0" presId="urn:microsoft.com/office/officeart/2018/2/layout/IconVerticalSolidList"/>
    <dgm:cxn modelId="{974C62FC-8DFD-4BD0-ABA5-AA5430BB91D8}" type="presParOf" srcId="{CC5A2EA7-5FC5-4716-AC41-2F72DDF09C81}" destId="{2A599B4C-E398-485C-A4B5-B988BC93ADB5}" srcOrd="2" destOrd="0" presId="urn:microsoft.com/office/officeart/2018/2/layout/IconVerticalSolidList"/>
    <dgm:cxn modelId="{71A0EE8C-6BDF-4076-8E6D-67940A8DA508}" type="presParOf" srcId="{2A599B4C-E398-485C-A4B5-B988BC93ADB5}" destId="{1DB89F74-496C-4AB9-853D-32CBED70BE77}" srcOrd="0" destOrd="0" presId="urn:microsoft.com/office/officeart/2018/2/layout/IconVerticalSolidList"/>
    <dgm:cxn modelId="{5FEFF2E8-ACCD-4DCC-9DB0-3593A49C12D5}" type="presParOf" srcId="{2A599B4C-E398-485C-A4B5-B988BC93ADB5}" destId="{00BD6203-08CD-4234-9920-E4CE34CC1C72}" srcOrd="1" destOrd="0" presId="urn:microsoft.com/office/officeart/2018/2/layout/IconVerticalSolidList"/>
    <dgm:cxn modelId="{E0BDA675-2CC9-43D2-8141-80B10347FAF7}" type="presParOf" srcId="{2A599B4C-E398-485C-A4B5-B988BC93ADB5}" destId="{75757E66-E3D5-4106-92B6-5E96D7899FDA}" srcOrd="2" destOrd="0" presId="urn:microsoft.com/office/officeart/2018/2/layout/IconVerticalSolidList"/>
    <dgm:cxn modelId="{51C70744-F296-4DF2-8628-140AA616E404}" type="presParOf" srcId="{2A599B4C-E398-485C-A4B5-B988BC93ADB5}" destId="{F2F212F2-3AD9-43A9-9ACF-D2D934574DB1}" srcOrd="3" destOrd="0" presId="urn:microsoft.com/office/officeart/2018/2/layout/IconVerticalSolidList"/>
    <dgm:cxn modelId="{D902E807-3169-48C1-A647-8C05BA3839C2}" type="presParOf" srcId="{2A599B4C-E398-485C-A4B5-B988BC93ADB5}" destId="{B63C9E0E-9430-4667-9641-9B22B9392ACC}" srcOrd="4" destOrd="0" presId="urn:microsoft.com/office/officeart/2018/2/layout/IconVerticalSolidList"/>
    <dgm:cxn modelId="{3E9C0603-AF88-4FF8-A1C9-DD3BC17053E5}" type="presParOf" srcId="{CC5A2EA7-5FC5-4716-AC41-2F72DDF09C81}" destId="{36C6DA4E-8613-4518-930B-A73DA7356DE8}" srcOrd="3" destOrd="0" presId="urn:microsoft.com/office/officeart/2018/2/layout/IconVerticalSolidList"/>
    <dgm:cxn modelId="{BA1A4633-A1CF-4BFA-8F30-BCB2F2476804}" type="presParOf" srcId="{CC5A2EA7-5FC5-4716-AC41-2F72DDF09C81}" destId="{AB49BB1B-9F2C-4A33-9544-4EE42C68DFDC}" srcOrd="4" destOrd="0" presId="urn:microsoft.com/office/officeart/2018/2/layout/IconVerticalSolidList"/>
    <dgm:cxn modelId="{26A81874-64DF-4DFB-9990-D19BFD3E9DE9}" type="presParOf" srcId="{AB49BB1B-9F2C-4A33-9544-4EE42C68DFDC}" destId="{A4B5B755-604A-4887-AC14-5F4AFA1FCF23}" srcOrd="0" destOrd="0" presId="urn:microsoft.com/office/officeart/2018/2/layout/IconVerticalSolidList"/>
    <dgm:cxn modelId="{A48DABA2-0F17-4A78-9D39-E1C7B73DEBD6}" type="presParOf" srcId="{AB49BB1B-9F2C-4A33-9544-4EE42C68DFDC}" destId="{F576C59A-D0DF-49BF-BBA9-3F92D3817F24}" srcOrd="1" destOrd="0" presId="urn:microsoft.com/office/officeart/2018/2/layout/IconVerticalSolidList"/>
    <dgm:cxn modelId="{A57C03BD-CC78-4D5D-A6AE-233BAC59651A}" type="presParOf" srcId="{AB49BB1B-9F2C-4A33-9544-4EE42C68DFDC}" destId="{AF29428D-09B3-498F-8626-E0577BD42ED2}" srcOrd="2" destOrd="0" presId="urn:microsoft.com/office/officeart/2018/2/layout/IconVerticalSolidList"/>
    <dgm:cxn modelId="{5644F121-6982-4F72-9766-5E5007997703}" type="presParOf" srcId="{AB49BB1B-9F2C-4A33-9544-4EE42C68DFDC}" destId="{009F7194-3FF2-436B-894D-8853B237FFB3}" srcOrd="3" destOrd="0" presId="urn:microsoft.com/office/officeart/2018/2/layout/IconVerticalSolidList"/>
    <dgm:cxn modelId="{418FA846-7017-402E-BBA2-526BC5736168}" type="presParOf" srcId="{AB49BB1B-9F2C-4A33-9544-4EE42C68DFDC}" destId="{919A9012-95F8-4AF7-B673-F5C1C20F832B}" srcOrd="4" destOrd="0" presId="urn:microsoft.com/office/officeart/2018/2/layout/IconVerticalSolidList"/>
    <dgm:cxn modelId="{715B85F5-06B9-4326-8E9B-8B1B3E4D82DE}" type="presParOf" srcId="{CC5A2EA7-5FC5-4716-AC41-2F72DDF09C81}" destId="{8A44F444-A30B-484D-A38D-4EE7067ABC95}" srcOrd="5" destOrd="0" presId="urn:microsoft.com/office/officeart/2018/2/layout/IconVerticalSolidList"/>
    <dgm:cxn modelId="{BE99158F-5761-4D1F-959C-33677A3556A7}" type="presParOf" srcId="{CC5A2EA7-5FC5-4716-AC41-2F72DDF09C81}" destId="{A50E20C3-2515-4C19-A79E-6E2C9A53DFD3}" srcOrd="6" destOrd="0" presId="urn:microsoft.com/office/officeart/2018/2/layout/IconVerticalSolidList"/>
    <dgm:cxn modelId="{9C451EA0-1800-4FE0-8E68-7ECC6A1D92B5}" type="presParOf" srcId="{A50E20C3-2515-4C19-A79E-6E2C9A53DFD3}" destId="{B871EC20-A7A3-4E71-8347-4B6663F392AF}" srcOrd="0" destOrd="0" presId="urn:microsoft.com/office/officeart/2018/2/layout/IconVerticalSolidList"/>
    <dgm:cxn modelId="{1F3C9B58-B1F6-41AF-ACE8-7C48C8927A1F}" type="presParOf" srcId="{A50E20C3-2515-4C19-A79E-6E2C9A53DFD3}" destId="{EC58E2E5-701B-47BD-B993-88D9FCACBAF5}" srcOrd="1" destOrd="0" presId="urn:microsoft.com/office/officeart/2018/2/layout/IconVerticalSolidList"/>
    <dgm:cxn modelId="{80DA5E52-798A-4AD8-95C8-7EC3062DBDB9}" type="presParOf" srcId="{A50E20C3-2515-4C19-A79E-6E2C9A53DFD3}" destId="{D81C6D48-B70B-44B2-854F-BF1CF4269497}" srcOrd="2" destOrd="0" presId="urn:microsoft.com/office/officeart/2018/2/layout/IconVerticalSolidList"/>
    <dgm:cxn modelId="{6065DA99-D5B1-4DBA-AC8F-963A6D8A95CD}" type="presParOf" srcId="{A50E20C3-2515-4C19-A79E-6E2C9A53DFD3}" destId="{B0EB9FB9-5B43-4DC2-9287-987CF2FA2741}" srcOrd="3" destOrd="0" presId="urn:microsoft.com/office/officeart/2018/2/layout/IconVerticalSolidList"/>
    <dgm:cxn modelId="{CB78A184-6F63-4998-AFF1-186CA568D9AF}" type="presParOf" srcId="{A50E20C3-2515-4C19-A79E-6E2C9A53DFD3}" destId="{9B75474F-ED85-450E-8765-3C78017961D6}" srcOrd="4" destOrd="0" presId="urn:microsoft.com/office/officeart/2018/2/layout/IconVerticalSolidList"/>
    <dgm:cxn modelId="{10B2D250-D020-40E5-ACCF-B316EB15D5EF}" type="presParOf" srcId="{CC5A2EA7-5FC5-4716-AC41-2F72DDF09C81}" destId="{8FE034A0-4D23-4FC7-AB99-24677932012E}" srcOrd="7" destOrd="0" presId="urn:microsoft.com/office/officeart/2018/2/layout/IconVerticalSolidList"/>
    <dgm:cxn modelId="{55584EC0-8339-4A01-954C-8E8BB675E1A5}" type="presParOf" srcId="{CC5A2EA7-5FC5-4716-AC41-2F72DDF09C81}" destId="{7C92A445-082C-4A5A-9F4B-1554A8E2F20C}" srcOrd="8" destOrd="0" presId="urn:microsoft.com/office/officeart/2018/2/layout/IconVerticalSolidList"/>
    <dgm:cxn modelId="{DBAD3070-AF85-425B-B91B-9325D2A5E2CE}" type="presParOf" srcId="{7C92A445-082C-4A5A-9F4B-1554A8E2F20C}" destId="{2A6EA678-7DC9-4C4D-A9F1-5EA7C0784516}" srcOrd="0" destOrd="0" presId="urn:microsoft.com/office/officeart/2018/2/layout/IconVerticalSolidList"/>
    <dgm:cxn modelId="{85A28106-AA98-48ED-AAB1-1B1477A4624C}" type="presParOf" srcId="{7C92A445-082C-4A5A-9F4B-1554A8E2F20C}" destId="{5163AF8D-66FD-4809-8924-BF18C57B2196}" srcOrd="1" destOrd="0" presId="urn:microsoft.com/office/officeart/2018/2/layout/IconVerticalSolidList"/>
    <dgm:cxn modelId="{E1FBEB68-963E-4652-8914-D55AC2EAFF00}" type="presParOf" srcId="{7C92A445-082C-4A5A-9F4B-1554A8E2F20C}" destId="{D09FC378-2685-487F-9BF6-52893B67FAB3}" srcOrd="2" destOrd="0" presId="urn:microsoft.com/office/officeart/2018/2/layout/IconVerticalSolidList"/>
    <dgm:cxn modelId="{99894049-FDD5-4DCA-8DD9-7A652125A496}" type="presParOf" srcId="{7C92A445-082C-4A5A-9F4B-1554A8E2F20C}" destId="{B0BE025A-03F2-4D8F-91F9-C5329101F89A}" srcOrd="3" destOrd="0" presId="urn:microsoft.com/office/officeart/2018/2/layout/IconVerticalSolidList"/>
    <dgm:cxn modelId="{FEF8E157-BC72-41FC-93D8-8F1DB0B7B857}" type="presParOf" srcId="{7C92A445-082C-4A5A-9F4B-1554A8E2F20C}" destId="{7E17B8C9-9549-4E27-AFDF-2165445B8BCD}" srcOrd="4" destOrd="0" presId="urn:microsoft.com/office/officeart/2018/2/layout/IconVerticalSolidList"/>
    <dgm:cxn modelId="{F36EAC49-909F-4730-BDED-125318A640A9}" type="presParOf" srcId="{CC5A2EA7-5FC5-4716-AC41-2F72DDF09C81}" destId="{A4352EDA-8838-4E09-93AE-DA7738D447C3}" srcOrd="9" destOrd="0" presId="urn:microsoft.com/office/officeart/2018/2/layout/IconVerticalSolidList"/>
    <dgm:cxn modelId="{59949CF0-2922-45B7-A94E-F3D19FDD594B}" type="presParOf" srcId="{CC5A2EA7-5FC5-4716-AC41-2F72DDF09C81}" destId="{B367F23B-2A21-439A-96B8-EA32F62AFDF0}" srcOrd="10" destOrd="0" presId="urn:microsoft.com/office/officeart/2018/2/layout/IconVerticalSolidList"/>
    <dgm:cxn modelId="{81376F58-FD66-4D8C-8DA6-5EB3987F90D4}" type="presParOf" srcId="{B367F23B-2A21-439A-96B8-EA32F62AFDF0}" destId="{5E9F20B2-195D-47AC-85BC-38A28F0DFA49}" srcOrd="0" destOrd="0" presId="urn:microsoft.com/office/officeart/2018/2/layout/IconVerticalSolidList"/>
    <dgm:cxn modelId="{66F91ECE-B862-4C41-8C68-16284FD7F2A8}" type="presParOf" srcId="{B367F23B-2A21-439A-96B8-EA32F62AFDF0}" destId="{31B524EF-9F87-4130-9E34-D0B9026B8718}" srcOrd="1" destOrd="0" presId="urn:microsoft.com/office/officeart/2018/2/layout/IconVerticalSolidList"/>
    <dgm:cxn modelId="{66215058-8AE0-4795-8FF8-52173350EE58}" type="presParOf" srcId="{B367F23B-2A21-439A-96B8-EA32F62AFDF0}" destId="{75767407-88F9-4066-A249-25BE9F64B1E0}" srcOrd="2" destOrd="0" presId="urn:microsoft.com/office/officeart/2018/2/layout/IconVerticalSolidList"/>
    <dgm:cxn modelId="{7784CE4A-4D31-411B-BC92-5DE9FBA6B8E9}" type="presParOf" srcId="{B367F23B-2A21-439A-96B8-EA32F62AFDF0}" destId="{A0842A24-7D50-4F5C-9B82-6D0A71D24847}" srcOrd="3" destOrd="0" presId="urn:microsoft.com/office/officeart/2018/2/layout/IconVerticalSolidList"/>
    <dgm:cxn modelId="{D3DE393C-3461-4C2C-9415-5958E6C438E9}" type="presParOf" srcId="{B367F23B-2A21-439A-96B8-EA32F62AFDF0}" destId="{864E5C58-9105-4F5B-8B3E-0AFA55CC998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1D9AF4-E652-47E4-ACD2-5B9C23B22E29}" type="doc">
      <dgm:prSet loTypeId="urn:microsoft.com/office/officeart/2018/5/layout/CenteredIconLabelDescriptionList" loCatId="icon" qsTypeId="urn:microsoft.com/office/officeart/2005/8/quickstyle/simple1" qsCatId="simple" csTypeId="urn:microsoft.com/office/officeart/2005/8/colors/accent3_2" csCatId="accent3" phldr="1"/>
      <dgm:spPr/>
      <dgm:t>
        <a:bodyPr/>
        <a:lstStyle/>
        <a:p>
          <a:endParaRPr lang="en-US"/>
        </a:p>
      </dgm:t>
    </dgm:pt>
    <dgm:pt modelId="{5C2C2A17-84A6-457A-8593-5332B6ACF576}">
      <dgm:prSet/>
      <dgm:spPr/>
      <dgm:t>
        <a:bodyPr/>
        <a:lstStyle/>
        <a:p>
          <a:pPr>
            <a:defRPr b="1"/>
          </a:pPr>
          <a:r>
            <a:rPr lang="en-US"/>
            <a:t>What is Python?: </a:t>
          </a:r>
        </a:p>
      </dgm:t>
    </dgm:pt>
    <dgm:pt modelId="{48C52391-DFCC-4647-AD20-FB813992F8D7}" type="parTrans" cxnId="{46E67251-CC34-48F9-B982-4E253C9863F8}">
      <dgm:prSet/>
      <dgm:spPr/>
      <dgm:t>
        <a:bodyPr/>
        <a:lstStyle/>
        <a:p>
          <a:endParaRPr lang="en-US"/>
        </a:p>
      </dgm:t>
    </dgm:pt>
    <dgm:pt modelId="{53056A50-AAE0-437B-94F8-37F1966B32A9}" type="sibTrans" cxnId="{46E67251-CC34-48F9-B982-4E253C9863F8}">
      <dgm:prSet/>
      <dgm:spPr/>
      <dgm:t>
        <a:bodyPr/>
        <a:lstStyle/>
        <a:p>
          <a:endParaRPr lang="en-US"/>
        </a:p>
      </dgm:t>
    </dgm:pt>
    <dgm:pt modelId="{CE03DEB8-DD2A-453B-B0AE-FF81C2133B47}">
      <dgm:prSet/>
      <dgm:spPr/>
      <dgm:t>
        <a:bodyPr/>
        <a:lstStyle/>
        <a:p>
          <a:r>
            <a:rPr lang="en-US"/>
            <a:t>A simple, versatile programming language.</a:t>
          </a:r>
        </a:p>
      </dgm:t>
    </dgm:pt>
    <dgm:pt modelId="{0E6BC5AC-3254-42C8-8E45-2A36CE91B971}" type="parTrans" cxnId="{689066FE-A708-49AD-8974-DBF94B6C1FE6}">
      <dgm:prSet/>
      <dgm:spPr/>
      <dgm:t>
        <a:bodyPr/>
        <a:lstStyle/>
        <a:p>
          <a:endParaRPr lang="en-US"/>
        </a:p>
      </dgm:t>
    </dgm:pt>
    <dgm:pt modelId="{7EE30DC6-2909-47CD-BB09-E6D90D57FB57}" type="sibTrans" cxnId="{689066FE-A708-49AD-8974-DBF94B6C1FE6}">
      <dgm:prSet/>
      <dgm:spPr/>
      <dgm:t>
        <a:bodyPr/>
        <a:lstStyle/>
        <a:p>
          <a:endParaRPr lang="en-US"/>
        </a:p>
      </dgm:t>
    </dgm:pt>
    <dgm:pt modelId="{BD5DD61F-E2D6-42B2-9E38-8F1E0EE949D0}">
      <dgm:prSet/>
      <dgm:spPr/>
      <dgm:t>
        <a:bodyPr/>
        <a:lstStyle/>
        <a:p>
          <a:pPr>
            <a:defRPr b="1"/>
          </a:pPr>
          <a:r>
            <a:rPr lang="en-US"/>
            <a:t>Why Python?: </a:t>
          </a:r>
        </a:p>
      </dgm:t>
    </dgm:pt>
    <dgm:pt modelId="{1151F1CC-59B1-49CE-A87C-7174DAB21C2E}" type="parTrans" cxnId="{25CEE840-941F-4DC8-9EB9-09C4C238646A}">
      <dgm:prSet/>
      <dgm:spPr/>
      <dgm:t>
        <a:bodyPr/>
        <a:lstStyle/>
        <a:p>
          <a:endParaRPr lang="en-US"/>
        </a:p>
      </dgm:t>
    </dgm:pt>
    <dgm:pt modelId="{E871231B-9F2D-48CB-95E4-10249F87188D}" type="sibTrans" cxnId="{25CEE840-941F-4DC8-9EB9-09C4C238646A}">
      <dgm:prSet/>
      <dgm:spPr/>
      <dgm:t>
        <a:bodyPr/>
        <a:lstStyle/>
        <a:p>
          <a:endParaRPr lang="en-US"/>
        </a:p>
      </dgm:t>
    </dgm:pt>
    <dgm:pt modelId="{5934EB3B-73A1-43FF-B89B-89C32B313A6E}">
      <dgm:prSet/>
      <dgm:spPr/>
      <dgm:t>
        <a:bodyPr/>
        <a:lstStyle/>
        <a:p>
          <a:r>
            <a:rPr lang="en-US"/>
            <a:t>Easy to learn, widely used in data analysis, finance, and automation.</a:t>
          </a:r>
        </a:p>
      </dgm:t>
    </dgm:pt>
    <dgm:pt modelId="{4ADE9A0D-B9E6-433B-88BC-B01F498941F1}" type="parTrans" cxnId="{59786AF8-EDFE-4EF3-8493-32DB76793376}">
      <dgm:prSet/>
      <dgm:spPr/>
      <dgm:t>
        <a:bodyPr/>
        <a:lstStyle/>
        <a:p>
          <a:endParaRPr lang="en-US"/>
        </a:p>
      </dgm:t>
    </dgm:pt>
    <dgm:pt modelId="{0FD04BE8-AB6F-410D-8314-4DA6CC044268}" type="sibTrans" cxnId="{59786AF8-EDFE-4EF3-8493-32DB76793376}">
      <dgm:prSet/>
      <dgm:spPr/>
      <dgm:t>
        <a:bodyPr/>
        <a:lstStyle/>
        <a:p>
          <a:endParaRPr lang="en-US"/>
        </a:p>
      </dgm:t>
    </dgm:pt>
    <dgm:pt modelId="{49070A13-2A65-4714-96FB-3BF7A7E74F00}" type="pres">
      <dgm:prSet presAssocID="{051D9AF4-E652-47E4-ACD2-5B9C23B22E29}" presName="root" presStyleCnt="0">
        <dgm:presLayoutVars>
          <dgm:dir/>
          <dgm:resizeHandles val="exact"/>
        </dgm:presLayoutVars>
      </dgm:prSet>
      <dgm:spPr/>
    </dgm:pt>
    <dgm:pt modelId="{BA8F7C6E-3F9A-49BD-B47A-8ADC33FD54F3}" type="pres">
      <dgm:prSet presAssocID="{5C2C2A17-84A6-457A-8593-5332B6ACF576}" presName="compNode" presStyleCnt="0"/>
      <dgm:spPr/>
    </dgm:pt>
    <dgm:pt modelId="{61E9AEF8-2868-45FB-BCE5-91A57D67EB1B}" type="pres">
      <dgm:prSet presAssocID="{5C2C2A17-84A6-457A-8593-5332B6ACF57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D45EB1DA-82D7-4483-B916-2A32738C3170}" type="pres">
      <dgm:prSet presAssocID="{5C2C2A17-84A6-457A-8593-5332B6ACF576}" presName="iconSpace" presStyleCnt="0"/>
      <dgm:spPr/>
    </dgm:pt>
    <dgm:pt modelId="{1E21525E-FDF3-4622-91B1-D839C8EF09CB}" type="pres">
      <dgm:prSet presAssocID="{5C2C2A17-84A6-457A-8593-5332B6ACF576}" presName="parTx" presStyleLbl="revTx" presStyleIdx="0" presStyleCnt="4">
        <dgm:presLayoutVars>
          <dgm:chMax val="0"/>
          <dgm:chPref val="0"/>
        </dgm:presLayoutVars>
      </dgm:prSet>
      <dgm:spPr/>
    </dgm:pt>
    <dgm:pt modelId="{8B9AFD41-FC0D-4244-8E46-DBB87D65CD72}" type="pres">
      <dgm:prSet presAssocID="{5C2C2A17-84A6-457A-8593-5332B6ACF576}" presName="txSpace" presStyleCnt="0"/>
      <dgm:spPr/>
    </dgm:pt>
    <dgm:pt modelId="{37E70DB1-DF36-48EE-B4E5-7E2ABD60ED66}" type="pres">
      <dgm:prSet presAssocID="{5C2C2A17-84A6-457A-8593-5332B6ACF576}" presName="desTx" presStyleLbl="revTx" presStyleIdx="1" presStyleCnt="4">
        <dgm:presLayoutVars/>
      </dgm:prSet>
      <dgm:spPr/>
    </dgm:pt>
    <dgm:pt modelId="{E9147458-D86C-41FF-B6C1-0E5CC9F0F14E}" type="pres">
      <dgm:prSet presAssocID="{53056A50-AAE0-437B-94F8-37F1966B32A9}" presName="sibTrans" presStyleCnt="0"/>
      <dgm:spPr/>
    </dgm:pt>
    <dgm:pt modelId="{7DD63632-8166-4437-9AC0-39CD777F26BE}" type="pres">
      <dgm:prSet presAssocID="{BD5DD61F-E2D6-42B2-9E38-8F1E0EE949D0}" presName="compNode" presStyleCnt="0"/>
      <dgm:spPr/>
    </dgm:pt>
    <dgm:pt modelId="{2FFBE49D-FCA2-434A-AC23-285B1E7D685C}" type="pres">
      <dgm:prSet presAssocID="{BD5DD61F-E2D6-42B2-9E38-8F1E0EE949D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905BC0BA-4B14-4095-91BF-44BA7BA38836}" type="pres">
      <dgm:prSet presAssocID="{BD5DD61F-E2D6-42B2-9E38-8F1E0EE949D0}" presName="iconSpace" presStyleCnt="0"/>
      <dgm:spPr/>
    </dgm:pt>
    <dgm:pt modelId="{27B0BCDC-9B05-4028-A996-223E072ED7BA}" type="pres">
      <dgm:prSet presAssocID="{BD5DD61F-E2D6-42B2-9E38-8F1E0EE949D0}" presName="parTx" presStyleLbl="revTx" presStyleIdx="2" presStyleCnt="4">
        <dgm:presLayoutVars>
          <dgm:chMax val="0"/>
          <dgm:chPref val="0"/>
        </dgm:presLayoutVars>
      </dgm:prSet>
      <dgm:spPr/>
    </dgm:pt>
    <dgm:pt modelId="{C7FAA20A-0804-4294-A67A-3E899A30C211}" type="pres">
      <dgm:prSet presAssocID="{BD5DD61F-E2D6-42B2-9E38-8F1E0EE949D0}" presName="txSpace" presStyleCnt="0"/>
      <dgm:spPr/>
    </dgm:pt>
    <dgm:pt modelId="{71803328-C4B4-4F09-9CD3-06A2C93B0830}" type="pres">
      <dgm:prSet presAssocID="{BD5DD61F-E2D6-42B2-9E38-8F1E0EE949D0}" presName="desTx" presStyleLbl="revTx" presStyleIdx="3" presStyleCnt="4">
        <dgm:presLayoutVars/>
      </dgm:prSet>
      <dgm:spPr/>
    </dgm:pt>
  </dgm:ptLst>
  <dgm:cxnLst>
    <dgm:cxn modelId="{931E6422-32C1-4D33-AE5B-E73687968386}" type="presOf" srcId="{051D9AF4-E652-47E4-ACD2-5B9C23B22E29}" destId="{49070A13-2A65-4714-96FB-3BF7A7E74F00}" srcOrd="0" destOrd="0" presId="urn:microsoft.com/office/officeart/2018/5/layout/CenteredIconLabelDescriptionList"/>
    <dgm:cxn modelId="{D3DB6C3B-9111-4E3C-B64A-DBF1A8A93401}" type="presOf" srcId="{CE03DEB8-DD2A-453B-B0AE-FF81C2133B47}" destId="{37E70DB1-DF36-48EE-B4E5-7E2ABD60ED66}" srcOrd="0" destOrd="0" presId="urn:microsoft.com/office/officeart/2018/5/layout/CenteredIconLabelDescriptionList"/>
    <dgm:cxn modelId="{25CEE840-941F-4DC8-9EB9-09C4C238646A}" srcId="{051D9AF4-E652-47E4-ACD2-5B9C23B22E29}" destId="{BD5DD61F-E2D6-42B2-9E38-8F1E0EE949D0}" srcOrd="1" destOrd="0" parTransId="{1151F1CC-59B1-49CE-A87C-7174DAB21C2E}" sibTransId="{E871231B-9F2D-48CB-95E4-10249F87188D}"/>
    <dgm:cxn modelId="{46E67251-CC34-48F9-B982-4E253C9863F8}" srcId="{051D9AF4-E652-47E4-ACD2-5B9C23B22E29}" destId="{5C2C2A17-84A6-457A-8593-5332B6ACF576}" srcOrd="0" destOrd="0" parTransId="{48C52391-DFCC-4647-AD20-FB813992F8D7}" sibTransId="{53056A50-AAE0-437B-94F8-37F1966B32A9}"/>
    <dgm:cxn modelId="{A4101F81-4D26-44AA-9FCE-C1EFD748F013}" type="presOf" srcId="{BD5DD61F-E2D6-42B2-9E38-8F1E0EE949D0}" destId="{27B0BCDC-9B05-4028-A996-223E072ED7BA}" srcOrd="0" destOrd="0" presId="urn:microsoft.com/office/officeart/2018/5/layout/CenteredIconLabelDescriptionList"/>
    <dgm:cxn modelId="{B33FC6A9-482B-4BDA-B156-EDF5FD44F85D}" type="presOf" srcId="{5C2C2A17-84A6-457A-8593-5332B6ACF576}" destId="{1E21525E-FDF3-4622-91B1-D839C8EF09CB}" srcOrd="0" destOrd="0" presId="urn:microsoft.com/office/officeart/2018/5/layout/CenteredIconLabelDescriptionList"/>
    <dgm:cxn modelId="{59786AF8-EDFE-4EF3-8493-32DB76793376}" srcId="{BD5DD61F-E2D6-42B2-9E38-8F1E0EE949D0}" destId="{5934EB3B-73A1-43FF-B89B-89C32B313A6E}" srcOrd="0" destOrd="0" parTransId="{4ADE9A0D-B9E6-433B-88BC-B01F498941F1}" sibTransId="{0FD04BE8-AB6F-410D-8314-4DA6CC044268}"/>
    <dgm:cxn modelId="{E05BDBFD-0E35-4F6F-8444-877A2844A9E8}" type="presOf" srcId="{5934EB3B-73A1-43FF-B89B-89C32B313A6E}" destId="{71803328-C4B4-4F09-9CD3-06A2C93B0830}" srcOrd="0" destOrd="0" presId="urn:microsoft.com/office/officeart/2018/5/layout/CenteredIconLabelDescriptionList"/>
    <dgm:cxn modelId="{689066FE-A708-49AD-8974-DBF94B6C1FE6}" srcId="{5C2C2A17-84A6-457A-8593-5332B6ACF576}" destId="{CE03DEB8-DD2A-453B-B0AE-FF81C2133B47}" srcOrd="0" destOrd="0" parTransId="{0E6BC5AC-3254-42C8-8E45-2A36CE91B971}" sibTransId="{7EE30DC6-2909-47CD-BB09-E6D90D57FB57}"/>
    <dgm:cxn modelId="{A44CDE37-DBA5-4985-A3F0-2E116DB0B721}" type="presParOf" srcId="{49070A13-2A65-4714-96FB-3BF7A7E74F00}" destId="{BA8F7C6E-3F9A-49BD-B47A-8ADC33FD54F3}" srcOrd="0" destOrd="0" presId="urn:microsoft.com/office/officeart/2018/5/layout/CenteredIconLabelDescriptionList"/>
    <dgm:cxn modelId="{9882B9D7-EF62-4397-A237-942A788F27D1}" type="presParOf" srcId="{BA8F7C6E-3F9A-49BD-B47A-8ADC33FD54F3}" destId="{61E9AEF8-2868-45FB-BCE5-91A57D67EB1B}" srcOrd="0" destOrd="0" presId="urn:microsoft.com/office/officeart/2018/5/layout/CenteredIconLabelDescriptionList"/>
    <dgm:cxn modelId="{C4A68FB9-64A5-49EE-B9D7-4CC0BE8A8AE7}" type="presParOf" srcId="{BA8F7C6E-3F9A-49BD-B47A-8ADC33FD54F3}" destId="{D45EB1DA-82D7-4483-B916-2A32738C3170}" srcOrd="1" destOrd="0" presId="urn:microsoft.com/office/officeart/2018/5/layout/CenteredIconLabelDescriptionList"/>
    <dgm:cxn modelId="{E8B5DCA5-A785-4603-BA5E-F5D9EAE3FC13}" type="presParOf" srcId="{BA8F7C6E-3F9A-49BD-B47A-8ADC33FD54F3}" destId="{1E21525E-FDF3-4622-91B1-D839C8EF09CB}" srcOrd="2" destOrd="0" presId="urn:microsoft.com/office/officeart/2018/5/layout/CenteredIconLabelDescriptionList"/>
    <dgm:cxn modelId="{859272C9-4AA3-4A27-91A5-F5EC861DE064}" type="presParOf" srcId="{BA8F7C6E-3F9A-49BD-B47A-8ADC33FD54F3}" destId="{8B9AFD41-FC0D-4244-8E46-DBB87D65CD72}" srcOrd="3" destOrd="0" presId="urn:microsoft.com/office/officeart/2018/5/layout/CenteredIconLabelDescriptionList"/>
    <dgm:cxn modelId="{90421E84-E7FD-450E-BDB8-D3FE973194D6}" type="presParOf" srcId="{BA8F7C6E-3F9A-49BD-B47A-8ADC33FD54F3}" destId="{37E70DB1-DF36-48EE-B4E5-7E2ABD60ED66}" srcOrd="4" destOrd="0" presId="urn:microsoft.com/office/officeart/2018/5/layout/CenteredIconLabelDescriptionList"/>
    <dgm:cxn modelId="{0C2A7BC0-D102-42E4-ACA4-DA23844DF312}" type="presParOf" srcId="{49070A13-2A65-4714-96FB-3BF7A7E74F00}" destId="{E9147458-D86C-41FF-B6C1-0E5CC9F0F14E}" srcOrd="1" destOrd="0" presId="urn:microsoft.com/office/officeart/2018/5/layout/CenteredIconLabelDescriptionList"/>
    <dgm:cxn modelId="{6B02300C-0C79-48F8-A21A-2D0CFB147701}" type="presParOf" srcId="{49070A13-2A65-4714-96FB-3BF7A7E74F00}" destId="{7DD63632-8166-4437-9AC0-39CD777F26BE}" srcOrd="2" destOrd="0" presId="urn:microsoft.com/office/officeart/2018/5/layout/CenteredIconLabelDescriptionList"/>
    <dgm:cxn modelId="{51A1B720-155D-4BC6-BE1E-622A2FEEE99F}" type="presParOf" srcId="{7DD63632-8166-4437-9AC0-39CD777F26BE}" destId="{2FFBE49D-FCA2-434A-AC23-285B1E7D685C}" srcOrd="0" destOrd="0" presId="urn:microsoft.com/office/officeart/2018/5/layout/CenteredIconLabelDescriptionList"/>
    <dgm:cxn modelId="{4C5162EB-8842-404D-849B-5D2191862F45}" type="presParOf" srcId="{7DD63632-8166-4437-9AC0-39CD777F26BE}" destId="{905BC0BA-4B14-4095-91BF-44BA7BA38836}" srcOrd="1" destOrd="0" presId="urn:microsoft.com/office/officeart/2018/5/layout/CenteredIconLabelDescriptionList"/>
    <dgm:cxn modelId="{8D551834-7056-439E-83BF-BC1A144557EB}" type="presParOf" srcId="{7DD63632-8166-4437-9AC0-39CD777F26BE}" destId="{27B0BCDC-9B05-4028-A996-223E072ED7BA}" srcOrd="2" destOrd="0" presId="urn:microsoft.com/office/officeart/2018/5/layout/CenteredIconLabelDescriptionList"/>
    <dgm:cxn modelId="{63296269-BF9D-48FD-A34A-FFC7EE1016C9}" type="presParOf" srcId="{7DD63632-8166-4437-9AC0-39CD777F26BE}" destId="{C7FAA20A-0804-4294-A67A-3E899A30C211}" srcOrd="3" destOrd="0" presId="urn:microsoft.com/office/officeart/2018/5/layout/CenteredIconLabelDescriptionList"/>
    <dgm:cxn modelId="{4BDCDC68-B3D9-4B5D-A53B-69326AE1C944}" type="presParOf" srcId="{7DD63632-8166-4437-9AC0-39CD777F26BE}" destId="{71803328-C4B4-4F09-9CD3-06A2C93B0830}"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C7106F8-3A2A-470D-93BD-EB27151328AD}"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705028C0-1D7D-4895-8FD5-7770D6ABC618}">
      <dgm:prSet/>
      <dgm:spPr/>
      <dgm:t>
        <a:bodyPr/>
        <a:lstStyle/>
        <a:p>
          <a:pPr>
            <a:defRPr b="1"/>
          </a:pPr>
          <a:r>
            <a:rPr lang="en-US"/>
            <a:t>Precision</a:t>
          </a:r>
        </a:p>
      </dgm:t>
    </dgm:pt>
    <dgm:pt modelId="{47C4EB06-1381-4A50-B43B-CCC32CE75356}" type="parTrans" cxnId="{F52B66F0-B18F-485E-BBC6-90EA14E8FA6E}">
      <dgm:prSet/>
      <dgm:spPr/>
      <dgm:t>
        <a:bodyPr/>
        <a:lstStyle/>
        <a:p>
          <a:endParaRPr lang="en-US"/>
        </a:p>
      </dgm:t>
    </dgm:pt>
    <dgm:pt modelId="{BE6304A4-A826-4E1E-AA89-BB606302A996}" type="sibTrans" cxnId="{F52B66F0-B18F-485E-BBC6-90EA14E8FA6E}">
      <dgm:prSet/>
      <dgm:spPr/>
      <dgm:t>
        <a:bodyPr/>
        <a:lstStyle/>
        <a:p>
          <a:endParaRPr lang="en-US"/>
        </a:p>
      </dgm:t>
    </dgm:pt>
    <dgm:pt modelId="{4ED22FDE-6E4C-4A0A-8F29-8B4B9F0124A3}">
      <dgm:prSet/>
      <dgm:spPr/>
      <dgm:t>
        <a:bodyPr/>
        <a:lstStyle/>
        <a:p>
          <a:r>
            <a:rPr lang="en-US"/>
            <a:t>Programming requires exact instructions; every detail matters.</a:t>
          </a:r>
        </a:p>
      </dgm:t>
    </dgm:pt>
    <dgm:pt modelId="{4115882A-0492-4C19-B6FC-7BCE08A36BA6}" type="parTrans" cxnId="{959AD5F5-0B6D-4DD7-898E-9B0229B136B0}">
      <dgm:prSet/>
      <dgm:spPr/>
      <dgm:t>
        <a:bodyPr/>
        <a:lstStyle/>
        <a:p>
          <a:endParaRPr lang="en-US"/>
        </a:p>
      </dgm:t>
    </dgm:pt>
    <dgm:pt modelId="{86416601-A54A-43EF-9A56-0D1441119061}" type="sibTrans" cxnId="{959AD5F5-0B6D-4DD7-898E-9B0229B136B0}">
      <dgm:prSet/>
      <dgm:spPr/>
      <dgm:t>
        <a:bodyPr/>
        <a:lstStyle/>
        <a:p>
          <a:endParaRPr lang="en-US"/>
        </a:p>
      </dgm:t>
    </dgm:pt>
    <dgm:pt modelId="{2911A211-2317-4CC5-A772-CD6B22D294E3}">
      <dgm:prSet/>
      <dgm:spPr/>
      <dgm:t>
        <a:bodyPr/>
        <a:lstStyle/>
        <a:p>
          <a:pPr>
            <a:defRPr b="1"/>
          </a:pPr>
          <a:r>
            <a:rPr lang="en-US"/>
            <a:t>Syntax</a:t>
          </a:r>
        </a:p>
      </dgm:t>
    </dgm:pt>
    <dgm:pt modelId="{2C352BFA-DD55-44EA-A1A1-595EC5F46A3B}" type="parTrans" cxnId="{6CEA4DBF-1904-4B14-8D42-8C39FF1C9929}">
      <dgm:prSet/>
      <dgm:spPr/>
      <dgm:t>
        <a:bodyPr/>
        <a:lstStyle/>
        <a:p>
          <a:endParaRPr lang="en-US"/>
        </a:p>
      </dgm:t>
    </dgm:pt>
    <dgm:pt modelId="{677E495F-C8AB-4D9B-841A-1085254BDADA}" type="sibTrans" cxnId="{6CEA4DBF-1904-4B14-8D42-8C39FF1C9929}">
      <dgm:prSet/>
      <dgm:spPr/>
      <dgm:t>
        <a:bodyPr/>
        <a:lstStyle/>
        <a:p>
          <a:endParaRPr lang="en-US"/>
        </a:p>
      </dgm:t>
    </dgm:pt>
    <dgm:pt modelId="{6FC966BC-E870-4C12-A629-202D755DC34D}">
      <dgm:prSet/>
      <dgm:spPr/>
      <dgm:t>
        <a:bodyPr/>
        <a:lstStyle/>
        <a:p>
          <a:r>
            <a:rPr lang="en-US"/>
            <a:t>Python has its own grammar, just like a language, to tell the computer what to do.</a:t>
          </a:r>
        </a:p>
      </dgm:t>
    </dgm:pt>
    <dgm:pt modelId="{F7FD0F5A-BD66-4FA3-A937-3D0DD03A4E4B}" type="parTrans" cxnId="{461F7721-4372-4454-81FE-1BAEE023DA12}">
      <dgm:prSet/>
      <dgm:spPr/>
      <dgm:t>
        <a:bodyPr/>
        <a:lstStyle/>
        <a:p>
          <a:endParaRPr lang="en-US"/>
        </a:p>
      </dgm:t>
    </dgm:pt>
    <dgm:pt modelId="{64B83613-964F-481B-A71F-DD3C096D5773}" type="sibTrans" cxnId="{461F7721-4372-4454-81FE-1BAEE023DA12}">
      <dgm:prSet/>
      <dgm:spPr/>
      <dgm:t>
        <a:bodyPr/>
        <a:lstStyle/>
        <a:p>
          <a:endParaRPr lang="en-US"/>
        </a:p>
      </dgm:t>
    </dgm:pt>
    <dgm:pt modelId="{70C1FBF1-3E0A-4F7E-BC6D-D2D7314F3132}">
      <dgm:prSet/>
      <dgm:spPr/>
      <dgm:t>
        <a:bodyPr/>
        <a:lstStyle/>
        <a:p>
          <a:pPr>
            <a:defRPr b="1"/>
          </a:pPr>
          <a:r>
            <a:rPr lang="en-US"/>
            <a:t>Readability</a:t>
          </a:r>
        </a:p>
      </dgm:t>
    </dgm:pt>
    <dgm:pt modelId="{7A446CA3-F5EE-4560-AC50-09B96461F85C}" type="parTrans" cxnId="{AEAE74BF-B86A-41C4-A10E-EAAA88FCBC3B}">
      <dgm:prSet/>
      <dgm:spPr/>
      <dgm:t>
        <a:bodyPr/>
        <a:lstStyle/>
        <a:p>
          <a:endParaRPr lang="en-US"/>
        </a:p>
      </dgm:t>
    </dgm:pt>
    <dgm:pt modelId="{BA13EA19-83A6-4794-9153-72211FDFD5DE}" type="sibTrans" cxnId="{AEAE74BF-B86A-41C4-A10E-EAAA88FCBC3B}">
      <dgm:prSet/>
      <dgm:spPr/>
      <dgm:t>
        <a:bodyPr/>
        <a:lstStyle/>
        <a:p>
          <a:endParaRPr lang="en-US"/>
        </a:p>
      </dgm:t>
    </dgm:pt>
    <dgm:pt modelId="{44A996E0-AF15-407F-B884-AFF7E3EE4884}">
      <dgm:prSet/>
      <dgm:spPr/>
      <dgm:t>
        <a:bodyPr/>
        <a:lstStyle/>
        <a:p>
          <a:r>
            <a:rPr lang="en-US"/>
            <a:t>Python is designed to be easy to read, even for beginners.</a:t>
          </a:r>
        </a:p>
      </dgm:t>
    </dgm:pt>
    <dgm:pt modelId="{34F6AFFE-BBED-4D97-8959-58528693D2E2}" type="parTrans" cxnId="{3946AE6E-7134-4FD2-B099-5B6CA93617F7}">
      <dgm:prSet/>
      <dgm:spPr/>
      <dgm:t>
        <a:bodyPr/>
        <a:lstStyle/>
        <a:p>
          <a:endParaRPr lang="en-US"/>
        </a:p>
      </dgm:t>
    </dgm:pt>
    <dgm:pt modelId="{1547E138-D7F5-45C3-AAD0-41FF98A3B8DA}" type="sibTrans" cxnId="{3946AE6E-7134-4FD2-B099-5B6CA93617F7}">
      <dgm:prSet/>
      <dgm:spPr/>
      <dgm:t>
        <a:bodyPr/>
        <a:lstStyle/>
        <a:p>
          <a:endParaRPr lang="en-US"/>
        </a:p>
      </dgm:t>
    </dgm:pt>
    <dgm:pt modelId="{527ACFA5-D9B2-49E5-8D07-127242C404FA}">
      <dgm:prSet/>
      <dgm:spPr/>
      <dgm:t>
        <a:bodyPr/>
        <a:lstStyle/>
        <a:p>
          <a:pPr>
            <a:defRPr b="1"/>
          </a:pPr>
          <a:r>
            <a:rPr lang="en-US"/>
            <a:t>Indentation</a:t>
          </a:r>
        </a:p>
      </dgm:t>
    </dgm:pt>
    <dgm:pt modelId="{13015215-DC7B-4AFA-893B-A900CC317A56}" type="parTrans" cxnId="{A05293C4-7B54-4A36-9693-9684A3EC50DA}">
      <dgm:prSet/>
      <dgm:spPr/>
      <dgm:t>
        <a:bodyPr/>
        <a:lstStyle/>
        <a:p>
          <a:endParaRPr lang="en-US"/>
        </a:p>
      </dgm:t>
    </dgm:pt>
    <dgm:pt modelId="{AA1E4762-E37B-41CB-9BC8-5D905B0A1001}" type="sibTrans" cxnId="{A05293C4-7B54-4A36-9693-9684A3EC50DA}">
      <dgm:prSet/>
      <dgm:spPr/>
      <dgm:t>
        <a:bodyPr/>
        <a:lstStyle/>
        <a:p>
          <a:endParaRPr lang="en-US"/>
        </a:p>
      </dgm:t>
    </dgm:pt>
    <dgm:pt modelId="{4A15B6C0-0940-4739-ABE1-9FD3E25E7EDE}">
      <dgm:prSet/>
      <dgm:spPr/>
      <dgm:t>
        <a:bodyPr/>
        <a:lstStyle/>
        <a:p>
          <a:r>
            <a:rPr lang="en-US"/>
            <a:t>The spacing (indentation) you see is important in Python; it shows the structure of the code.</a:t>
          </a:r>
        </a:p>
      </dgm:t>
    </dgm:pt>
    <dgm:pt modelId="{5107F999-64F9-4A61-8607-770C69BFAE1E}" type="parTrans" cxnId="{281C8020-FEB8-4471-A511-A5C1E4D96A74}">
      <dgm:prSet/>
      <dgm:spPr/>
      <dgm:t>
        <a:bodyPr/>
        <a:lstStyle/>
        <a:p>
          <a:endParaRPr lang="en-US"/>
        </a:p>
      </dgm:t>
    </dgm:pt>
    <dgm:pt modelId="{5C90ADA1-4FCC-4D41-A3DD-1F16E87571E3}" type="sibTrans" cxnId="{281C8020-FEB8-4471-A511-A5C1E4D96A74}">
      <dgm:prSet/>
      <dgm:spPr/>
      <dgm:t>
        <a:bodyPr/>
        <a:lstStyle/>
        <a:p>
          <a:endParaRPr lang="en-US"/>
        </a:p>
      </dgm:t>
    </dgm:pt>
    <dgm:pt modelId="{DD25628A-88C3-405C-A702-F8926127741D}">
      <dgm:prSet/>
      <dgm:spPr/>
      <dgm:t>
        <a:bodyPr/>
        <a:lstStyle/>
        <a:p>
          <a:pPr>
            <a:defRPr b="1"/>
          </a:pPr>
          <a:r>
            <a:rPr lang="en-US"/>
            <a:t>Comments</a:t>
          </a:r>
        </a:p>
      </dgm:t>
    </dgm:pt>
    <dgm:pt modelId="{7113CBC6-4939-4619-B445-9CF75AE9C101}" type="parTrans" cxnId="{B7660C34-0AD4-48F1-B6EE-1B0DA7EEEC17}">
      <dgm:prSet/>
      <dgm:spPr/>
      <dgm:t>
        <a:bodyPr/>
        <a:lstStyle/>
        <a:p>
          <a:endParaRPr lang="en-US"/>
        </a:p>
      </dgm:t>
    </dgm:pt>
    <dgm:pt modelId="{7DAD4FA4-36C0-42FA-ACC2-4DA4B40A9043}" type="sibTrans" cxnId="{B7660C34-0AD4-48F1-B6EE-1B0DA7EEEC17}">
      <dgm:prSet/>
      <dgm:spPr/>
      <dgm:t>
        <a:bodyPr/>
        <a:lstStyle/>
        <a:p>
          <a:endParaRPr lang="en-US"/>
        </a:p>
      </dgm:t>
    </dgm:pt>
    <dgm:pt modelId="{B42B31D0-DD6B-4E29-8EE4-04AD30CB6337}">
      <dgm:prSet/>
      <dgm:spPr/>
      <dgm:t>
        <a:bodyPr/>
        <a:lstStyle/>
        <a:p>
          <a:r>
            <a:rPr lang="en-US"/>
            <a:t>Text after # is ignored by the computer—it's just notes for humans to understand the code.</a:t>
          </a:r>
        </a:p>
      </dgm:t>
    </dgm:pt>
    <dgm:pt modelId="{D396D8B4-9D5D-4105-AD09-32C10330812A}" type="parTrans" cxnId="{96A1404E-2883-4E72-BA3C-1A0FB16964D4}">
      <dgm:prSet/>
      <dgm:spPr/>
      <dgm:t>
        <a:bodyPr/>
        <a:lstStyle/>
        <a:p>
          <a:endParaRPr lang="en-US"/>
        </a:p>
      </dgm:t>
    </dgm:pt>
    <dgm:pt modelId="{7719ABD2-C58B-4283-8CFB-57576B69A24E}" type="sibTrans" cxnId="{96A1404E-2883-4E72-BA3C-1A0FB16964D4}">
      <dgm:prSet/>
      <dgm:spPr/>
      <dgm:t>
        <a:bodyPr/>
        <a:lstStyle/>
        <a:p>
          <a:endParaRPr lang="en-US"/>
        </a:p>
      </dgm:t>
    </dgm:pt>
    <dgm:pt modelId="{841436E2-DB23-4DB5-8568-D4D1510A1F3D}" type="pres">
      <dgm:prSet presAssocID="{EC7106F8-3A2A-470D-93BD-EB27151328AD}" presName="root" presStyleCnt="0">
        <dgm:presLayoutVars>
          <dgm:dir/>
          <dgm:resizeHandles val="exact"/>
        </dgm:presLayoutVars>
      </dgm:prSet>
      <dgm:spPr/>
    </dgm:pt>
    <dgm:pt modelId="{D8AC5E15-1F42-4CCA-A746-5C8B78F2706E}" type="pres">
      <dgm:prSet presAssocID="{705028C0-1D7D-4895-8FD5-7770D6ABC618}" presName="compNode" presStyleCnt="0"/>
      <dgm:spPr/>
    </dgm:pt>
    <dgm:pt modelId="{1DE24B2E-612C-4C7E-81AF-4858F0ADDC10}" type="pres">
      <dgm:prSet presAssocID="{705028C0-1D7D-4895-8FD5-7770D6ABC61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00691210-B339-4DD8-A660-2165042AAC99}" type="pres">
      <dgm:prSet presAssocID="{705028C0-1D7D-4895-8FD5-7770D6ABC618}" presName="iconSpace" presStyleCnt="0"/>
      <dgm:spPr/>
    </dgm:pt>
    <dgm:pt modelId="{E7151F2B-5B2F-42B6-820E-A9C455866559}" type="pres">
      <dgm:prSet presAssocID="{705028C0-1D7D-4895-8FD5-7770D6ABC618}" presName="parTx" presStyleLbl="revTx" presStyleIdx="0" presStyleCnt="10">
        <dgm:presLayoutVars>
          <dgm:chMax val="0"/>
          <dgm:chPref val="0"/>
        </dgm:presLayoutVars>
      </dgm:prSet>
      <dgm:spPr/>
    </dgm:pt>
    <dgm:pt modelId="{AA2EA167-F3C6-4295-9AA9-44B9A6B4DD97}" type="pres">
      <dgm:prSet presAssocID="{705028C0-1D7D-4895-8FD5-7770D6ABC618}" presName="txSpace" presStyleCnt="0"/>
      <dgm:spPr/>
    </dgm:pt>
    <dgm:pt modelId="{20AC1313-B011-4D18-86E8-A3C2C520D2FB}" type="pres">
      <dgm:prSet presAssocID="{705028C0-1D7D-4895-8FD5-7770D6ABC618}" presName="desTx" presStyleLbl="revTx" presStyleIdx="1" presStyleCnt="10">
        <dgm:presLayoutVars/>
      </dgm:prSet>
      <dgm:spPr/>
    </dgm:pt>
    <dgm:pt modelId="{8E2CD218-76FE-4077-8BFD-DBE11E16D990}" type="pres">
      <dgm:prSet presAssocID="{BE6304A4-A826-4E1E-AA89-BB606302A996}" presName="sibTrans" presStyleCnt="0"/>
      <dgm:spPr/>
    </dgm:pt>
    <dgm:pt modelId="{172C3686-A8F7-44AF-8AE0-B6ABB0E974BF}" type="pres">
      <dgm:prSet presAssocID="{2911A211-2317-4CC5-A772-CD6B22D294E3}" presName="compNode" presStyleCnt="0"/>
      <dgm:spPr/>
    </dgm:pt>
    <dgm:pt modelId="{E0C36794-A9E6-41B8-9E79-C39F1B54840D}" type="pres">
      <dgm:prSet presAssocID="{2911A211-2317-4CC5-A772-CD6B22D294E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841F2B4A-58CF-44A5-B9D3-93779127CEA3}" type="pres">
      <dgm:prSet presAssocID="{2911A211-2317-4CC5-A772-CD6B22D294E3}" presName="iconSpace" presStyleCnt="0"/>
      <dgm:spPr/>
    </dgm:pt>
    <dgm:pt modelId="{229B5D9A-75AE-43A7-B547-07547DEA017A}" type="pres">
      <dgm:prSet presAssocID="{2911A211-2317-4CC5-A772-CD6B22D294E3}" presName="parTx" presStyleLbl="revTx" presStyleIdx="2" presStyleCnt="10">
        <dgm:presLayoutVars>
          <dgm:chMax val="0"/>
          <dgm:chPref val="0"/>
        </dgm:presLayoutVars>
      </dgm:prSet>
      <dgm:spPr/>
    </dgm:pt>
    <dgm:pt modelId="{B47F9065-E4FD-4C11-8BAC-EF3F16F0C24F}" type="pres">
      <dgm:prSet presAssocID="{2911A211-2317-4CC5-A772-CD6B22D294E3}" presName="txSpace" presStyleCnt="0"/>
      <dgm:spPr/>
    </dgm:pt>
    <dgm:pt modelId="{B6B0B02D-5106-4188-8CF0-89C8461A94F5}" type="pres">
      <dgm:prSet presAssocID="{2911A211-2317-4CC5-A772-CD6B22D294E3}" presName="desTx" presStyleLbl="revTx" presStyleIdx="3" presStyleCnt="10">
        <dgm:presLayoutVars/>
      </dgm:prSet>
      <dgm:spPr/>
    </dgm:pt>
    <dgm:pt modelId="{8ED23FFB-D9CF-4346-807D-025AF5745BC0}" type="pres">
      <dgm:prSet presAssocID="{677E495F-C8AB-4D9B-841A-1085254BDADA}" presName="sibTrans" presStyleCnt="0"/>
      <dgm:spPr/>
    </dgm:pt>
    <dgm:pt modelId="{CB290961-4A98-40DE-8564-7D0FEDF9B1FF}" type="pres">
      <dgm:prSet presAssocID="{70C1FBF1-3E0A-4F7E-BC6D-D2D7314F3132}" presName="compNode" presStyleCnt="0"/>
      <dgm:spPr/>
    </dgm:pt>
    <dgm:pt modelId="{845D4627-E0EC-4D15-BD00-0C1954C62F06}" type="pres">
      <dgm:prSet presAssocID="{70C1FBF1-3E0A-4F7E-BC6D-D2D7314F313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AE3029D7-A0B1-4D3F-BF4D-178CB100B3C7}" type="pres">
      <dgm:prSet presAssocID="{70C1FBF1-3E0A-4F7E-BC6D-D2D7314F3132}" presName="iconSpace" presStyleCnt="0"/>
      <dgm:spPr/>
    </dgm:pt>
    <dgm:pt modelId="{F50C5A4B-4037-4CE2-A81F-673427A83D7E}" type="pres">
      <dgm:prSet presAssocID="{70C1FBF1-3E0A-4F7E-BC6D-D2D7314F3132}" presName="parTx" presStyleLbl="revTx" presStyleIdx="4" presStyleCnt="10">
        <dgm:presLayoutVars>
          <dgm:chMax val="0"/>
          <dgm:chPref val="0"/>
        </dgm:presLayoutVars>
      </dgm:prSet>
      <dgm:spPr/>
    </dgm:pt>
    <dgm:pt modelId="{823D06D5-64FE-49BD-8281-4F36F5D86604}" type="pres">
      <dgm:prSet presAssocID="{70C1FBF1-3E0A-4F7E-BC6D-D2D7314F3132}" presName="txSpace" presStyleCnt="0"/>
      <dgm:spPr/>
    </dgm:pt>
    <dgm:pt modelId="{90B0D2B5-54E9-4B2C-82CB-80AD160BC848}" type="pres">
      <dgm:prSet presAssocID="{70C1FBF1-3E0A-4F7E-BC6D-D2D7314F3132}" presName="desTx" presStyleLbl="revTx" presStyleIdx="5" presStyleCnt="10">
        <dgm:presLayoutVars/>
      </dgm:prSet>
      <dgm:spPr/>
    </dgm:pt>
    <dgm:pt modelId="{C5AD8437-6EE0-4C5C-9C1F-346BBA50F570}" type="pres">
      <dgm:prSet presAssocID="{BA13EA19-83A6-4794-9153-72211FDFD5DE}" presName="sibTrans" presStyleCnt="0"/>
      <dgm:spPr/>
    </dgm:pt>
    <dgm:pt modelId="{EAA2D793-0C31-4A00-BA2D-FB0899C67A58}" type="pres">
      <dgm:prSet presAssocID="{527ACFA5-D9B2-49E5-8D07-127242C404FA}" presName="compNode" presStyleCnt="0"/>
      <dgm:spPr/>
    </dgm:pt>
    <dgm:pt modelId="{183C41A8-C56F-4F2D-ABFC-2CA19CBE9A4E}" type="pres">
      <dgm:prSet presAssocID="{527ACFA5-D9B2-49E5-8D07-127242C404F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7A6D5204-B08A-4148-8C81-A316F3E56032}" type="pres">
      <dgm:prSet presAssocID="{527ACFA5-D9B2-49E5-8D07-127242C404FA}" presName="iconSpace" presStyleCnt="0"/>
      <dgm:spPr/>
    </dgm:pt>
    <dgm:pt modelId="{9E4F800A-282C-4D2C-A95F-913CB80579D4}" type="pres">
      <dgm:prSet presAssocID="{527ACFA5-D9B2-49E5-8D07-127242C404FA}" presName="parTx" presStyleLbl="revTx" presStyleIdx="6" presStyleCnt="10">
        <dgm:presLayoutVars>
          <dgm:chMax val="0"/>
          <dgm:chPref val="0"/>
        </dgm:presLayoutVars>
      </dgm:prSet>
      <dgm:spPr/>
    </dgm:pt>
    <dgm:pt modelId="{E795A79C-C000-443F-83F9-CB5DE446C416}" type="pres">
      <dgm:prSet presAssocID="{527ACFA5-D9B2-49E5-8D07-127242C404FA}" presName="txSpace" presStyleCnt="0"/>
      <dgm:spPr/>
    </dgm:pt>
    <dgm:pt modelId="{A2759F2D-87AE-4E13-9FC0-CAB7BA819868}" type="pres">
      <dgm:prSet presAssocID="{527ACFA5-D9B2-49E5-8D07-127242C404FA}" presName="desTx" presStyleLbl="revTx" presStyleIdx="7" presStyleCnt="10">
        <dgm:presLayoutVars/>
      </dgm:prSet>
      <dgm:spPr/>
    </dgm:pt>
    <dgm:pt modelId="{1AF4D40A-FF18-416C-A679-4D36B166AF36}" type="pres">
      <dgm:prSet presAssocID="{AA1E4762-E37B-41CB-9BC8-5D905B0A1001}" presName="sibTrans" presStyleCnt="0"/>
      <dgm:spPr/>
    </dgm:pt>
    <dgm:pt modelId="{6E41D0FC-AC43-4113-8CCC-6921644FD36E}" type="pres">
      <dgm:prSet presAssocID="{DD25628A-88C3-405C-A702-F8926127741D}" presName="compNode" presStyleCnt="0"/>
      <dgm:spPr/>
    </dgm:pt>
    <dgm:pt modelId="{79C9B707-753A-4DBE-AD43-BBEB75E4154A}" type="pres">
      <dgm:prSet presAssocID="{DD25628A-88C3-405C-A702-F8926127741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otes"/>
        </a:ext>
      </dgm:extLst>
    </dgm:pt>
    <dgm:pt modelId="{94A55AF2-3DC9-4073-9B15-9607A1F002AC}" type="pres">
      <dgm:prSet presAssocID="{DD25628A-88C3-405C-A702-F8926127741D}" presName="iconSpace" presStyleCnt="0"/>
      <dgm:spPr/>
    </dgm:pt>
    <dgm:pt modelId="{FDB62040-43A3-4430-83D9-56B3C5DE3D9B}" type="pres">
      <dgm:prSet presAssocID="{DD25628A-88C3-405C-A702-F8926127741D}" presName="parTx" presStyleLbl="revTx" presStyleIdx="8" presStyleCnt="10">
        <dgm:presLayoutVars>
          <dgm:chMax val="0"/>
          <dgm:chPref val="0"/>
        </dgm:presLayoutVars>
      </dgm:prSet>
      <dgm:spPr/>
    </dgm:pt>
    <dgm:pt modelId="{E03496D9-1D37-4D62-8E3F-F4A59D744707}" type="pres">
      <dgm:prSet presAssocID="{DD25628A-88C3-405C-A702-F8926127741D}" presName="txSpace" presStyleCnt="0"/>
      <dgm:spPr/>
    </dgm:pt>
    <dgm:pt modelId="{453B2844-728F-4D17-BD55-4E68D48C3940}" type="pres">
      <dgm:prSet presAssocID="{DD25628A-88C3-405C-A702-F8926127741D}" presName="desTx" presStyleLbl="revTx" presStyleIdx="9" presStyleCnt="10">
        <dgm:presLayoutVars/>
      </dgm:prSet>
      <dgm:spPr/>
    </dgm:pt>
  </dgm:ptLst>
  <dgm:cxnLst>
    <dgm:cxn modelId="{FD356D04-4E4E-4169-93E2-C48E0F3ED0EB}" type="presOf" srcId="{527ACFA5-D9B2-49E5-8D07-127242C404FA}" destId="{9E4F800A-282C-4D2C-A95F-913CB80579D4}" srcOrd="0" destOrd="0" presId="urn:microsoft.com/office/officeart/2018/2/layout/IconLabelDescriptionList"/>
    <dgm:cxn modelId="{281C8020-FEB8-4471-A511-A5C1E4D96A74}" srcId="{527ACFA5-D9B2-49E5-8D07-127242C404FA}" destId="{4A15B6C0-0940-4739-ABE1-9FD3E25E7EDE}" srcOrd="0" destOrd="0" parTransId="{5107F999-64F9-4A61-8607-770C69BFAE1E}" sibTransId="{5C90ADA1-4FCC-4D41-A3DD-1F16E87571E3}"/>
    <dgm:cxn modelId="{461F7721-4372-4454-81FE-1BAEE023DA12}" srcId="{2911A211-2317-4CC5-A772-CD6B22D294E3}" destId="{6FC966BC-E870-4C12-A629-202D755DC34D}" srcOrd="0" destOrd="0" parTransId="{F7FD0F5A-BD66-4FA3-A937-3D0DD03A4E4B}" sibTransId="{64B83613-964F-481B-A71F-DD3C096D5773}"/>
    <dgm:cxn modelId="{A7C1612E-34DE-49DC-A3FF-A51410BE0BAF}" type="presOf" srcId="{2911A211-2317-4CC5-A772-CD6B22D294E3}" destId="{229B5D9A-75AE-43A7-B547-07547DEA017A}" srcOrd="0" destOrd="0" presId="urn:microsoft.com/office/officeart/2018/2/layout/IconLabelDescriptionList"/>
    <dgm:cxn modelId="{B7660C34-0AD4-48F1-B6EE-1B0DA7EEEC17}" srcId="{EC7106F8-3A2A-470D-93BD-EB27151328AD}" destId="{DD25628A-88C3-405C-A702-F8926127741D}" srcOrd="4" destOrd="0" parTransId="{7113CBC6-4939-4619-B445-9CF75AE9C101}" sibTransId="{7DAD4FA4-36C0-42FA-ACC2-4DA4B40A9043}"/>
    <dgm:cxn modelId="{96A1404E-2883-4E72-BA3C-1A0FB16964D4}" srcId="{DD25628A-88C3-405C-A702-F8926127741D}" destId="{B42B31D0-DD6B-4E29-8EE4-04AD30CB6337}" srcOrd="0" destOrd="0" parTransId="{D396D8B4-9D5D-4105-AD09-32C10330812A}" sibTransId="{7719ABD2-C58B-4283-8CFB-57576B69A24E}"/>
    <dgm:cxn modelId="{3946AE6E-7134-4FD2-B099-5B6CA93617F7}" srcId="{70C1FBF1-3E0A-4F7E-BC6D-D2D7314F3132}" destId="{44A996E0-AF15-407F-B884-AFF7E3EE4884}" srcOrd="0" destOrd="0" parTransId="{34F6AFFE-BBED-4D97-8959-58528693D2E2}" sibTransId="{1547E138-D7F5-45C3-AAD0-41FF98A3B8DA}"/>
    <dgm:cxn modelId="{C111DF70-C491-4B9E-84F0-004F5E161E0B}" type="presOf" srcId="{44A996E0-AF15-407F-B884-AFF7E3EE4884}" destId="{90B0D2B5-54E9-4B2C-82CB-80AD160BC848}" srcOrd="0" destOrd="0" presId="urn:microsoft.com/office/officeart/2018/2/layout/IconLabelDescriptionList"/>
    <dgm:cxn modelId="{C37B0957-4BFA-4226-8856-D742D676FD18}" type="presOf" srcId="{4ED22FDE-6E4C-4A0A-8F29-8B4B9F0124A3}" destId="{20AC1313-B011-4D18-86E8-A3C2C520D2FB}" srcOrd="0" destOrd="0" presId="urn:microsoft.com/office/officeart/2018/2/layout/IconLabelDescriptionList"/>
    <dgm:cxn modelId="{47F4F68A-CE10-4C34-A952-F91DB87C486E}" type="presOf" srcId="{70C1FBF1-3E0A-4F7E-BC6D-D2D7314F3132}" destId="{F50C5A4B-4037-4CE2-A81F-673427A83D7E}" srcOrd="0" destOrd="0" presId="urn:microsoft.com/office/officeart/2018/2/layout/IconLabelDescriptionList"/>
    <dgm:cxn modelId="{450CCDB3-1324-4E03-B559-6DA60C3601AB}" type="presOf" srcId="{B42B31D0-DD6B-4E29-8EE4-04AD30CB6337}" destId="{453B2844-728F-4D17-BD55-4E68D48C3940}" srcOrd="0" destOrd="0" presId="urn:microsoft.com/office/officeart/2018/2/layout/IconLabelDescriptionList"/>
    <dgm:cxn modelId="{6CEA4DBF-1904-4B14-8D42-8C39FF1C9929}" srcId="{EC7106F8-3A2A-470D-93BD-EB27151328AD}" destId="{2911A211-2317-4CC5-A772-CD6B22D294E3}" srcOrd="1" destOrd="0" parTransId="{2C352BFA-DD55-44EA-A1A1-595EC5F46A3B}" sibTransId="{677E495F-C8AB-4D9B-841A-1085254BDADA}"/>
    <dgm:cxn modelId="{AEAE74BF-B86A-41C4-A10E-EAAA88FCBC3B}" srcId="{EC7106F8-3A2A-470D-93BD-EB27151328AD}" destId="{70C1FBF1-3E0A-4F7E-BC6D-D2D7314F3132}" srcOrd="2" destOrd="0" parTransId="{7A446CA3-F5EE-4560-AC50-09B96461F85C}" sibTransId="{BA13EA19-83A6-4794-9153-72211FDFD5DE}"/>
    <dgm:cxn modelId="{A05293C4-7B54-4A36-9693-9684A3EC50DA}" srcId="{EC7106F8-3A2A-470D-93BD-EB27151328AD}" destId="{527ACFA5-D9B2-49E5-8D07-127242C404FA}" srcOrd="3" destOrd="0" parTransId="{13015215-DC7B-4AFA-893B-A900CC317A56}" sibTransId="{AA1E4762-E37B-41CB-9BC8-5D905B0A1001}"/>
    <dgm:cxn modelId="{FFB892C8-33D9-4805-A76E-E8ED2AC5A0B8}" type="presOf" srcId="{DD25628A-88C3-405C-A702-F8926127741D}" destId="{FDB62040-43A3-4430-83D9-56B3C5DE3D9B}" srcOrd="0" destOrd="0" presId="urn:microsoft.com/office/officeart/2018/2/layout/IconLabelDescriptionList"/>
    <dgm:cxn modelId="{07A7D9D8-4E03-4FE0-8419-E03AF6B0CF76}" type="presOf" srcId="{EC7106F8-3A2A-470D-93BD-EB27151328AD}" destId="{841436E2-DB23-4DB5-8568-D4D1510A1F3D}" srcOrd="0" destOrd="0" presId="urn:microsoft.com/office/officeart/2018/2/layout/IconLabelDescriptionList"/>
    <dgm:cxn modelId="{806F97E6-A234-4371-B4DC-D29D251CDA32}" type="presOf" srcId="{6FC966BC-E870-4C12-A629-202D755DC34D}" destId="{B6B0B02D-5106-4188-8CF0-89C8461A94F5}" srcOrd="0" destOrd="0" presId="urn:microsoft.com/office/officeart/2018/2/layout/IconLabelDescriptionList"/>
    <dgm:cxn modelId="{DA1DFAEF-5D48-4B6E-BDA0-A5B99FCF35E7}" type="presOf" srcId="{705028C0-1D7D-4895-8FD5-7770D6ABC618}" destId="{E7151F2B-5B2F-42B6-820E-A9C455866559}" srcOrd="0" destOrd="0" presId="urn:microsoft.com/office/officeart/2018/2/layout/IconLabelDescriptionList"/>
    <dgm:cxn modelId="{F52B66F0-B18F-485E-BBC6-90EA14E8FA6E}" srcId="{EC7106F8-3A2A-470D-93BD-EB27151328AD}" destId="{705028C0-1D7D-4895-8FD5-7770D6ABC618}" srcOrd="0" destOrd="0" parTransId="{47C4EB06-1381-4A50-B43B-CCC32CE75356}" sibTransId="{BE6304A4-A826-4E1E-AA89-BB606302A996}"/>
    <dgm:cxn modelId="{959AD5F5-0B6D-4DD7-898E-9B0229B136B0}" srcId="{705028C0-1D7D-4895-8FD5-7770D6ABC618}" destId="{4ED22FDE-6E4C-4A0A-8F29-8B4B9F0124A3}" srcOrd="0" destOrd="0" parTransId="{4115882A-0492-4C19-B6FC-7BCE08A36BA6}" sibTransId="{86416601-A54A-43EF-9A56-0D1441119061}"/>
    <dgm:cxn modelId="{2BD9C1FE-93FB-4BB8-AB35-A554958B3281}" type="presOf" srcId="{4A15B6C0-0940-4739-ABE1-9FD3E25E7EDE}" destId="{A2759F2D-87AE-4E13-9FC0-CAB7BA819868}" srcOrd="0" destOrd="0" presId="urn:microsoft.com/office/officeart/2018/2/layout/IconLabelDescriptionList"/>
    <dgm:cxn modelId="{B1560DDB-F566-429A-B0F4-DC9969A1AEE9}" type="presParOf" srcId="{841436E2-DB23-4DB5-8568-D4D1510A1F3D}" destId="{D8AC5E15-1F42-4CCA-A746-5C8B78F2706E}" srcOrd="0" destOrd="0" presId="urn:microsoft.com/office/officeart/2018/2/layout/IconLabelDescriptionList"/>
    <dgm:cxn modelId="{1ADD3C26-84B8-484E-89CA-0E7897BCC130}" type="presParOf" srcId="{D8AC5E15-1F42-4CCA-A746-5C8B78F2706E}" destId="{1DE24B2E-612C-4C7E-81AF-4858F0ADDC10}" srcOrd="0" destOrd="0" presId="urn:microsoft.com/office/officeart/2018/2/layout/IconLabelDescriptionList"/>
    <dgm:cxn modelId="{23662F7E-F9DB-41BE-9D0A-1EDBABE90F15}" type="presParOf" srcId="{D8AC5E15-1F42-4CCA-A746-5C8B78F2706E}" destId="{00691210-B339-4DD8-A660-2165042AAC99}" srcOrd="1" destOrd="0" presId="urn:microsoft.com/office/officeart/2018/2/layout/IconLabelDescriptionList"/>
    <dgm:cxn modelId="{2F384A8E-7FDA-48DB-8540-2E800070282F}" type="presParOf" srcId="{D8AC5E15-1F42-4CCA-A746-5C8B78F2706E}" destId="{E7151F2B-5B2F-42B6-820E-A9C455866559}" srcOrd="2" destOrd="0" presId="urn:microsoft.com/office/officeart/2018/2/layout/IconLabelDescriptionList"/>
    <dgm:cxn modelId="{EA91394A-6D20-464F-A1DA-78BBEF673CA1}" type="presParOf" srcId="{D8AC5E15-1F42-4CCA-A746-5C8B78F2706E}" destId="{AA2EA167-F3C6-4295-9AA9-44B9A6B4DD97}" srcOrd="3" destOrd="0" presId="urn:microsoft.com/office/officeart/2018/2/layout/IconLabelDescriptionList"/>
    <dgm:cxn modelId="{8120435D-B357-4790-B58B-693A09CF9E63}" type="presParOf" srcId="{D8AC5E15-1F42-4CCA-A746-5C8B78F2706E}" destId="{20AC1313-B011-4D18-86E8-A3C2C520D2FB}" srcOrd="4" destOrd="0" presId="urn:microsoft.com/office/officeart/2018/2/layout/IconLabelDescriptionList"/>
    <dgm:cxn modelId="{AD408764-875E-4F8D-B0E7-196FD1A44045}" type="presParOf" srcId="{841436E2-DB23-4DB5-8568-D4D1510A1F3D}" destId="{8E2CD218-76FE-4077-8BFD-DBE11E16D990}" srcOrd="1" destOrd="0" presId="urn:microsoft.com/office/officeart/2018/2/layout/IconLabelDescriptionList"/>
    <dgm:cxn modelId="{86F1A7CB-17CD-48B5-A86C-0A98EF4C096F}" type="presParOf" srcId="{841436E2-DB23-4DB5-8568-D4D1510A1F3D}" destId="{172C3686-A8F7-44AF-8AE0-B6ABB0E974BF}" srcOrd="2" destOrd="0" presId="urn:microsoft.com/office/officeart/2018/2/layout/IconLabelDescriptionList"/>
    <dgm:cxn modelId="{DE86895F-D4BC-4393-B91E-5E8D29BDF4A2}" type="presParOf" srcId="{172C3686-A8F7-44AF-8AE0-B6ABB0E974BF}" destId="{E0C36794-A9E6-41B8-9E79-C39F1B54840D}" srcOrd="0" destOrd="0" presId="urn:microsoft.com/office/officeart/2018/2/layout/IconLabelDescriptionList"/>
    <dgm:cxn modelId="{406688DA-8946-4C43-86C5-9C94A6FE876E}" type="presParOf" srcId="{172C3686-A8F7-44AF-8AE0-B6ABB0E974BF}" destId="{841F2B4A-58CF-44A5-B9D3-93779127CEA3}" srcOrd="1" destOrd="0" presId="urn:microsoft.com/office/officeart/2018/2/layout/IconLabelDescriptionList"/>
    <dgm:cxn modelId="{3E612864-A5F8-4490-87FA-5B24AF1B76F1}" type="presParOf" srcId="{172C3686-A8F7-44AF-8AE0-B6ABB0E974BF}" destId="{229B5D9A-75AE-43A7-B547-07547DEA017A}" srcOrd="2" destOrd="0" presId="urn:microsoft.com/office/officeart/2018/2/layout/IconLabelDescriptionList"/>
    <dgm:cxn modelId="{5E0496D2-695D-40AE-A98F-0F7AE13DA1B8}" type="presParOf" srcId="{172C3686-A8F7-44AF-8AE0-B6ABB0E974BF}" destId="{B47F9065-E4FD-4C11-8BAC-EF3F16F0C24F}" srcOrd="3" destOrd="0" presId="urn:microsoft.com/office/officeart/2018/2/layout/IconLabelDescriptionList"/>
    <dgm:cxn modelId="{B12668DC-4339-42E2-B3B8-7CC4EC36E512}" type="presParOf" srcId="{172C3686-A8F7-44AF-8AE0-B6ABB0E974BF}" destId="{B6B0B02D-5106-4188-8CF0-89C8461A94F5}" srcOrd="4" destOrd="0" presId="urn:microsoft.com/office/officeart/2018/2/layout/IconLabelDescriptionList"/>
    <dgm:cxn modelId="{7184CA7E-2159-4D10-B846-48194787DD98}" type="presParOf" srcId="{841436E2-DB23-4DB5-8568-D4D1510A1F3D}" destId="{8ED23FFB-D9CF-4346-807D-025AF5745BC0}" srcOrd="3" destOrd="0" presId="urn:microsoft.com/office/officeart/2018/2/layout/IconLabelDescriptionList"/>
    <dgm:cxn modelId="{CA5ECF59-3235-43F0-844E-8D29A16A1672}" type="presParOf" srcId="{841436E2-DB23-4DB5-8568-D4D1510A1F3D}" destId="{CB290961-4A98-40DE-8564-7D0FEDF9B1FF}" srcOrd="4" destOrd="0" presId="urn:microsoft.com/office/officeart/2018/2/layout/IconLabelDescriptionList"/>
    <dgm:cxn modelId="{C0EC45F8-17C4-4F6A-B92A-49882248C1A3}" type="presParOf" srcId="{CB290961-4A98-40DE-8564-7D0FEDF9B1FF}" destId="{845D4627-E0EC-4D15-BD00-0C1954C62F06}" srcOrd="0" destOrd="0" presId="urn:microsoft.com/office/officeart/2018/2/layout/IconLabelDescriptionList"/>
    <dgm:cxn modelId="{CA4B873C-0896-4741-BD46-2E18B2843A67}" type="presParOf" srcId="{CB290961-4A98-40DE-8564-7D0FEDF9B1FF}" destId="{AE3029D7-A0B1-4D3F-BF4D-178CB100B3C7}" srcOrd="1" destOrd="0" presId="urn:microsoft.com/office/officeart/2018/2/layout/IconLabelDescriptionList"/>
    <dgm:cxn modelId="{78E40DB8-C8D0-4BB2-B23F-D6A519DAF54E}" type="presParOf" srcId="{CB290961-4A98-40DE-8564-7D0FEDF9B1FF}" destId="{F50C5A4B-4037-4CE2-A81F-673427A83D7E}" srcOrd="2" destOrd="0" presId="urn:microsoft.com/office/officeart/2018/2/layout/IconLabelDescriptionList"/>
    <dgm:cxn modelId="{6980F96C-BD34-42CC-9DC3-ECEC9808A0E7}" type="presParOf" srcId="{CB290961-4A98-40DE-8564-7D0FEDF9B1FF}" destId="{823D06D5-64FE-49BD-8281-4F36F5D86604}" srcOrd="3" destOrd="0" presId="urn:microsoft.com/office/officeart/2018/2/layout/IconLabelDescriptionList"/>
    <dgm:cxn modelId="{CC4784BE-6839-4FEE-ADC0-A9F3E4DD1BE7}" type="presParOf" srcId="{CB290961-4A98-40DE-8564-7D0FEDF9B1FF}" destId="{90B0D2B5-54E9-4B2C-82CB-80AD160BC848}" srcOrd="4" destOrd="0" presId="urn:microsoft.com/office/officeart/2018/2/layout/IconLabelDescriptionList"/>
    <dgm:cxn modelId="{71DF82BB-F3E1-48A5-A3F3-3BBE0E81AF43}" type="presParOf" srcId="{841436E2-DB23-4DB5-8568-D4D1510A1F3D}" destId="{C5AD8437-6EE0-4C5C-9C1F-346BBA50F570}" srcOrd="5" destOrd="0" presId="urn:microsoft.com/office/officeart/2018/2/layout/IconLabelDescriptionList"/>
    <dgm:cxn modelId="{49C27C86-EED8-42A4-AEC3-08E411AFA65D}" type="presParOf" srcId="{841436E2-DB23-4DB5-8568-D4D1510A1F3D}" destId="{EAA2D793-0C31-4A00-BA2D-FB0899C67A58}" srcOrd="6" destOrd="0" presId="urn:microsoft.com/office/officeart/2018/2/layout/IconLabelDescriptionList"/>
    <dgm:cxn modelId="{A20CF312-2332-43A9-80B0-222F0AC944D2}" type="presParOf" srcId="{EAA2D793-0C31-4A00-BA2D-FB0899C67A58}" destId="{183C41A8-C56F-4F2D-ABFC-2CA19CBE9A4E}" srcOrd="0" destOrd="0" presId="urn:microsoft.com/office/officeart/2018/2/layout/IconLabelDescriptionList"/>
    <dgm:cxn modelId="{05D7153C-9D3A-4BDA-B9A9-C0222C812908}" type="presParOf" srcId="{EAA2D793-0C31-4A00-BA2D-FB0899C67A58}" destId="{7A6D5204-B08A-4148-8C81-A316F3E56032}" srcOrd="1" destOrd="0" presId="urn:microsoft.com/office/officeart/2018/2/layout/IconLabelDescriptionList"/>
    <dgm:cxn modelId="{5B32448D-6B14-4135-95FD-0D1245FAEAC1}" type="presParOf" srcId="{EAA2D793-0C31-4A00-BA2D-FB0899C67A58}" destId="{9E4F800A-282C-4D2C-A95F-913CB80579D4}" srcOrd="2" destOrd="0" presId="urn:microsoft.com/office/officeart/2018/2/layout/IconLabelDescriptionList"/>
    <dgm:cxn modelId="{B7C5BCDC-CE39-4B8B-923B-A2AB6B6DE9AC}" type="presParOf" srcId="{EAA2D793-0C31-4A00-BA2D-FB0899C67A58}" destId="{E795A79C-C000-443F-83F9-CB5DE446C416}" srcOrd="3" destOrd="0" presId="urn:microsoft.com/office/officeart/2018/2/layout/IconLabelDescriptionList"/>
    <dgm:cxn modelId="{8E70F2A7-DC2F-4FF8-BBD8-66FAF44EB6CF}" type="presParOf" srcId="{EAA2D793-0C31-4A00-BA2D-FB0899C67A58}" destId="{A2759F2D-87AE-4E13-9FC0-CAB7BA819868}" srcOrd="4" destOrd="0" presId="urn:microsoft.com/office/officeart/2018/2/layout/IconLabelDescriptionList"/>
    <dgm:cxn modelId="{80448427-BE2C-4CE7-9234-007039EE5545}" type="presParOf" srcId="{841436E2-DB23-4DB5-8568-D4D1510A1F3D}" destId="{1AF4D40A-FF18-416C-A679-4D36B166AF36}" srcOrd="7" destOrd="0" presId="urn:microsoft.com/office/officeart/2018/2/layout/IconLabelDescriptionList"/>
    <dgm:cxn modelId="{A8E42B07-A19F-486F-9063-C4BC224E03B8}" type="presParOf" srcId="{841436E2-DB23-4DB5-8568-D4D1510A1F3D}" destId="{6E41D0FC-AC43-4113-8CCC-6921644FD36E}" srcOrd="8" destOrd="0" presId="urn:microsoft.com/office/officeart/2018/2/layout/IconLabelDescriptionList"/>
    <dgm:cxn modelId="{A3041498-3A11-4A2B-8FF9-95E14031FA99}" type="presParOf" srcId="{6E41D0FC-AC43-4113-8CCC-6921644FD36E}" destId="{79C9B707-753A-4DBE-AD43-BBEB75E4154A}" srcOrd="0" destOrd="0" presId="urn:microsoft.com/office/officeart/2018/2/layout/IconLabelDescriptionList"/>
    <dgm:cxn modelId="{40FCA01F-8C8F-4E97-897A-5E6FA31DC74A}" type="presParOf" srcId="{6E41D0FC-AC43-4113-8CCC-6921644FD36E}" destId="{94A55AF2-3DC9-4073-9B15-9607A1F002AC}" srcOrd="1" destOrd="0" presId="urn:microsoft.com/office/officeart/2018/2/layout/IconLabelDescriptionList"/>
    <dgm:cxn modelId="{4888D929-84DB-4236-8CD4-18AA089F0D7A}" type="presParOf" srcId="{6E41D0FC-AC43-4113-8CCC-6921644FD36E}" destId="{FDB62040-43A3-4430-83D9-56B3C5DE3D9B}" srcOrd="2" destOrd="0" presId="urn:microsoft.com/office/officeart/2018/2/layout/IconLabelDescriptionList"/>
    <dgm:cxn modelId="{C62F833D-6E8D-4183-886C-F66023C8EEC5}" type="presParOf" srcId="{6E41D0FC-AC43-4113-8CCC-6921644FD36E}" destId="{E03496D9-1D37-4D62-8E3F-F4A59D744707}" srcOrd="3" destOrd="0" presId="urn:microsoft.com/office/officeart/2018/2/layout/IconLabelDescriptionList"/>
    <dgm:cxn modelId="{F686D0E9-EB8D-4FCB-B444-198205EDEB1A}" type="presParOf" srcId="{6E41D0FC-AC43-4113-8CCC-6921644FD36E}" destId="{453B2844-728F-4D17-BD55-4E68D48C3940}"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64989-C22C-493E-820E-9C6263A756D5}">
      <dsp:nvSpPr>
        <dsp:cNvPr id="0" name=""/>
        <dsp:cNvSpPr/>
      </dsp:nvSpPr>
      <dsp:spPr>
        <a:xfrm>
          <a:off x="0" y="233113"/>
          <a:ext cx="4038600" cy="327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FA7939-3571-4F26-9734-17CF11931F31}">
      <dsp:nvSpPr>
        <dsp:cNvPr id="0" name=""/>
        <dsp:cNvSpPr/>
      </dsp:nvSpPr>
      <dsp:spPr>
        <a:xfrm>
          <a:off x="201930" y="41233"/>
          <a:ext cx="2827020"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55" tIns="0" rIns="106855" bIns="0" numCol="1" spcCol="1270" anchor="ctr" anchorCtr="0">
          <a:noAutofit/>
        </a:bodyPr>
        <a:lstStyle/>
        <a:p>
          <a:pPr marL="0" lvl="0" indent="0" algn="l" defTabSz="577850">
            <a:lnSpc>
              <a:spcPct val="90000"/>
            </a:lnSpc>
            <a:spcBef>
              <a:spcPct val="0"/>
            </a:spcBef>
            <a:spcAft>
              <a:spcPct val="35000"/>
            </a:spcAft>
            <a:buNone/>
          </a:pPr>
          <a:r>
            <a:rPr lang="en-US" sz="1300" kern="1200" dirty="0"/>
            <a:t>Introduction</a:t>
          </a:r>
        </a:p>
      </dsp:txBody>
      <dsp:txXfrm>
        <a:off x="220664" y="59967"/>
        <a:ext cx="2789552" cy="346292"/>
      </dsp:txXfrm>
    </dsp:sp>
    <dsp:sp modelId="{7AD3BC08-D048-4F76-B32A-85199528E641}">
      <dsp:nvSpPr>
        <dsp:cNvPr id="0" name=""/>
        <dsp:cNvSpPr/>
      </dsp:nvSpPr>
      <dsp:spPr>
        <a:xfrm>
          <a:off x="0" y="822793"/>
          <a:ext cx="4038600" cy="98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3440" tIns="270764" rIns="313440"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The role of statistics &amp; ML in accounting</a:t>
          </a:r>
        </a:p>
        <a:p>
          <a:pPr marL="114300" lvl="1" indent="-114300" algn="l" defTabSz="577850">
            <a:lnSpc>
              <a:spcPct val="90000"/>
            </a:lnSpc>
            <a:spcBef>
              <a:spcPct val="0"/>
            </a:spcBef>
            <a:spcAft>
              <a:spcPct val="15000"/>
            </a:spcAft>
            <a:buChar char="•"/>
          </a:pPr>
          <a:r>
            <a:rPr lang="en-US" sz="1300" kern="1200" dirty="0"/>
            <a:t>How AI is revolutionizing accounting</a:t>
          </a:r>
        </a:p>
        <a:p>
          <a:pPr marL="114300" lvl="1" indent="-114300" algn="l" defTabSz="577850">
            <a:lnSpc>
              <a:spcPct val="90000"/>
            </a:lnSpc>
            <a:spcBef>
              <a:spcPct val="0"/>
            </a:spcBef>
            <a:spcAft>
              <a:spcPct val="15000"/>
            </a:spcAft>
            <a:buChar char="•"/>
          </a:pPr>
          <a:r>
            <a:rPr lang="en-US" sz="1300" kern="1200" dirty="0"/>
            <a:t>Challenges and opportunities</a:t>
          </a:r>
        </a:p>
      </dsp:txBody>
      <dsp:txXfrm>
        <a:off x="0" y="822793"/>
        <a:ext cx="4038600" cy="982800"/>
      </dsp:txXfrm>
    </dsp:sp>
    <dsp:sp modelId="{6C5C0248-F64D-4FA5-8528-08B5D8B69E82}">
      <dsp:nvSpPr>
        <dsp:cNvPr id="0" name=""/>
        <dsp:cNvSpPr/>
      </dsp:nvSpPr>
      <dsp:spPr>
        <a:xfrm>
          <a:off x="201930" y="630913"/>
          <a:ext cx="2827020"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55" tIns="0" rIns="106855" bIns="0" numCol="1" spcCol="1270" anchor="ctr" anchorCtr="0">
          <a:noAutofit/>
        </a:bodyPr>
        <a:lstStyle/>
        <a:p>
          <a:pPr marL="0" lvl="0" indent="0" algn="l" defTabSz="577850">
            <a:lnSpc>
              <a:spcPct val="90000"/>
            </a:lnSpc>
            <a:spcBef>
              <a:spcPct val="0"/>
            </a:spcBef>
            <a:spcAft>
              <a:spcPct val="35000"/>
            </a:spcAft>
            <a:buNone/>
          </a:pPr>
          <a:r>
            <a:rPr lang="en-US" sz="1300" kern="1200" dirty="0"/>
            <a:t>Analytics in Accounting</a:t>
          </a:r>
        </a:p>
      </dsp:txBody>
      <dsp:txXfrm>
        <a:off x="220664" y="649647"/>
        <a:ext cx="2789552" cy="346292"/>
      </dsp:txXfrm>
    </dsp:sp>
    <dsp:sp modelId="{26BC3683-DBBC-40FB-93CE-A1E81F617738}">
      <dsp:nvSpPr>
        <dsp:cNvPr id="0" name=""/>
        <dsp:cNvSpPr/>
      </dsp:nvSpPr>
      <dsp:spPr>
        <a:xfrm>
          <a:off x="0" y="2067673"/>
          <a:ext cx="4038600" cy="327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4106AA-616E-46B9-AB7D-36535F74FFFA}">
      <dsp:nvSpPr>
        <dsp:cNvPr id="0" name=""/>
        <dsp:cNvSpPr/>
      </dsp:nvSpPr>
      <dsp:spPr>
        <a:xfrm>
          <a:off x="201930" y="1875793"/>
          <a:ext cx="2827020"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55" tIns="0" rIns="106855" bIns="0" numCol="1" spcCol="1270" anchor="ctr" anchorCtr="0">
          <a:noAutofit/>
        </a:bodyPr>
        <a:lstStyle/>
        <a:p>
          <a:pPr marL="0" lvl="0" indent="0" algn="l" defTabSz="577850">
            <a:lnSpc>
              <a:spcPct val="90000"/>
            </a:lnSpc>
            <a:spcBef>
              <a:spcPct val="0"/>
            </a:spcBef>
            <a:spcAft>
              <a:spcPct val="35000"/>
            </a:spcAft>
            <a:buNone/>
          </a:pPr>
          <a:r>
            <a:rPr lang="en-US" sz="1300" kern="1200" dirty="0"/>
            <a:t>Introduction to Programming</a:t>
          </a:r>
        </a:p>
      </dsp:txBody>
      <dsp:txXfrm>
        <a:off x="220664" y="1894527"/>
        <a:ext cx="2789552" cy="346292"/>
      </dsp:txXfrm>
    </dsp:sp>
    <dsp:sp modelId="{7553840F-4209-4A62-BC81-B7A766B9F00F}">
      <dsp:nvSpPr>
        <dsp:cNvPr id="0" name=""/>
        <dsp:cNvSpPr/>
      </dsp:nvSpPr>
      <dsp:spPr>
        <a:xfrm>
          <a:off x="0" y="2657353"/>
          <a:ext cx="4038600" cy="5528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3440" tIns="270764" rIns="313440"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Getting Started with Python</a:t>
          </a:r>
        </a:p>
      </dsp:txBody>
      <dsp:txXfrm>
        <a:off x="0" y="2657353"/>
        <a:ext cx="4038600" cy="552825"/>
      </dsp:txXfrm>
    </dsp:sp>
    <dsp:sp modelId="{A96507E9-390F-472E-9204-A87013900818}">
      <dsp:nvSpPr>
        <dsp:cNvPr id="0" name=""/>
        <dsp:cNvSpPr/>
      </dsp:nvSpPr>
      <dsp:spPr>
        <a:xfrm>
          <a:off x="201930" y="2465473"/>
          <a:ext cx="2827020"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55" tIns="0" rIns="106855" bIns="0" numCol="1" spcCol="1270" anchor="ctr" anchorCtr="0">
          <a:noAutofit/>
        </a:bodyPr>
        <a:lstStyle/>
        <a:p>
          <a:pPr marL="0" lvl="0" indent="0" algn="l" defTabSz="577850">
            <a:lnSpc>
              <a:spcPct val="90000"/>
            </a:lnSpc>
            <a:spcBef>
              <a:spcPct val="0"/>
            </a:spcBef>
            <a:spcAft>
              <a:spcPct val="35000"/>
            </a:spcAft>
            <a:buNone/>
          </a:pPr>
          <a:r>
            <a:rPr lang="en-US" sz="1300" kern="1200" dirty="0"/>
            <a:t>Getting Started</a:t>
          </a:r>
        </a:p>
      </dsp:txBody>
      <dsp:txXfrm>
        <a:off x="220664" y="2484207"/>
        <a:ext cx="2789552" cy="346292"/>
      </dsp:txXfrm>
    </dsp:sp>
    <dsp:sp modelId="{DAFE7D39-FC55-4F4C-A832-C78EC9D51665}">
      <dsp:nvSpPr>
        <dsp:cNvPr id="0" name=""/>
        <dsp:cNvSpPr/>
      </dsp:nvSpPr>
      <dsp:spPr>
        <a:xfrm>
          <a:off x="0" y="3472258"/>
          <a:ext cx="4038600" cy="327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2CDDA3-FF31-4D92-B8AA-486857C8B5C2}">
      <dsp:nvSpPr>
        <dsp:cNvPr id="0" name=""/>
        <dsp:cNvSpPr/>
      </dsp:nvSpPr>
      <dsp:spPr>
        <a:xfrm>
          <a:off x="201930" y="3280378"/>
          <a:ext cx="2827020"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55" tIns="0" rIns="106855" bIns="0" numCol="1" spcCol="1270" anchor="ctr" anchorCtr="0">
          <a:noAutofit/>
        </a:bodyPr>
        <a:lstStyle/>
        <a:p>
          <a:pPr marL="0" lvl="0" indent="0" algn="l" defTabSz="577850">
            <a:lnSpc>
              <a:spcPct val="90000"/>
            </a:lnSpc>
            <a:spcBef>
              <a:spcPct val="0"/>
            </a:spcBef>
            <a:spcAft>
              <a:spcPct val="35000"/>
            </a:spcAft>
            <a:buNone/>
          </a:pPr>
          <a:r>
            <a:rPr lang="en-US" sz="1300" kern="1200" dirty="0"/>
            <a:t>Conclusion</a:t>
          </a:r>
        </a:p>
      </dsp:txBody>
      <dsp:txXfrm>
        <a:off x="220664" y="3299112"/>
        <a:ext cx="2789552"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B3AF5-7D84-41E2-A64D-D23E27AFABC6}">
      <dsp:nvSpPr>
        <dsp:cNvPr id="0" name=""/>
        <dsp:cNvSpPr/>
      </dsp:nvSpPr>
      <dsp:spPr>
        <a:xfrm>
          <a:off x="1410237" y="472"/>
          <a:ext cx="1532450" cy="153245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AI Agent performs task</a:t>
          </a:r>
        </a:p>
      </dsp:txBody>
      <dsp:txXfrm>
        <a:off x="1634659" y="224894"/>
        <a:ext cx="1083606" cy="1083606"/>
      </dsp:txXfrm>
    </dsp:sp>
    <dsp:sp modelId="{F0E13A7D-6AC5-4C82-B1CA-9326D642CE03}">
      <dsp:nvSpPr>
        <dsp:cNvPr id="0" name=""/>
        <dsp:cNvSpPr/>
      </dsp:nvSpPr>
      <dsp:spPr>
        <a:xfrm rot="3600000">
          <a:off x="2542248" y="1495108"/>
          <a:ext cx="408129" cy="5172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72858" y="1545530"/>
        <a:ext cx="285690" cy="310322"/>
      </dsp:txXfrm>
    </dsp:sp>
    <dsp:sp modelId="{5128A10A-B196-4716-B819-0DEE03C887CD}">
      <dsp:nvSpPr>
        <dsp:cNvPr id="0" name=""/>
        <dsp:cNvSpPr/>
      </dsp:nvSpPr>
      <dsp:spPr>
        <a:xfrm>
          <a:off x="2561490" y="1994501"/>
          <a:ext cx="1532450" cy="153245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Human review/adjusts/ confirms</a:t>
          </a:r>
        </a:p>
      </dsp:txBody>
      <dsp:txXfrm>
        <a:off x="2785912" y="2218923"/>
        <a:ext cx="1083606" cy="1083606"/>
      </dsp:txXfrm>
    </dsp:sp>
    <dsp:sp modelId="{71B8AEC6-40A2-43AD-9CE3-56CE1E722254}">
      <dsp:nvSpPr>
        <dsp:cNvPr id="0" name=""/>
        <dsp:cNvSpPr/>
      </dsp:nvSpPr>
      <dsp:spPr>
        <a:xfrm rot="10800000">
          <a:off x="1983948" y="2502125"/>
          <a:ext cx="408129" cy="5172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2106387" y="2605565"/>
        <a:ext cx="285690" cy="310322"/>
      </dsp:txXfrm>
    </dsp:sp>
    <dsp:sp modelId="{1E633A80-3CD2-4078-9CE3-CF63BE826081}">
      <dsp:nvSpPr>
        <dsp:cNvPr id="0" name=""/>
        <dsp:cNvSpPr/>
      </dsp:nvSpPr>
      <dsp:spPr>
        <a:xfrm>
          <a:off x="258983" y="1994501"/>
          <a:ext cx="1532450" cy="153245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AI learns/improves</a:t>
          </a:r>
        </a:p>
      </dsp:txBody>
      <dsp:txXfrm>
        <a:off x="483405" y="2218923"/>
        <a:ext cx="1083606" cy="1083606"/>
      </dsp:txXfrm>
    </dsp:sp>
    <dsp:sp modelId="{177AA8F6-11AB-4C2B-A102-E9DEEB7FC67A}">
      <dsp:nvSpPr>
        <dsp:cNvPr id="0" name=""/>
        <dsp:cNvSpPr/>
      </dsp:nvSpPr>
      <dsp:spPr>
        <a:xfrm rot="18000000">
          <a:off x="1390995" y="1515114"/>
          <a:ext cx="408129" cy="5172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421605" y="1671572"/>
        <a:ext cx="285690" cy="3103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8A4A0-72BB-4BB4-AE6C-C225E9EA970F}">
      <dsp:nvSpPr>
        <dsp:cNvPr id="0" name=""/>
        <dsp:cNvSpPr/>
      </dsp:nvSpPr>
      <dsp:spPr>
        <a:xfrm>
          <a:off x="2839447" y="494069"/>
          <a:ext cx="382904" cy="91440"/>
        </a:xfrm>
        <a:custGeom>
          <a:avLst/>
          <a:gdLst/>
          <a:ahLst/>
          <a:cxnLst/>
          <a:rect l="0" t="0" r="0" b="0"/>
          <a:pathLst>
            <a:path>
              <a:moveTo>
                <a:pt x="0" y="45720"/>
              </a:moveTo>
              <a:lnTo>
                <a:pt x="38290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20562" y="537722"/>
        <a:ext cx="20675" cy="4135"/>
      </dsp:txXfrm>
    </dsp:sp>
    <dsp:sp modelId="{C418BF79-2679-4841-B2AC-ED1FF30F3E54}">
      <dsp:nvSpPr>
        <dsp:cNvPr id="0" name=""/>
        <dsp:cNvSpPr/>
      </dsp:nvSpPr>
      <dsp:spPr>
        <a:xfrm>
          <a:off x="1043404" y="436"/>
          <a:ext cx="1797843" cy="107870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Problem Definition</a:t>
          </a:r>
        </a:p>
      </dsp:txBody>
      <dsp:txXfrm>
        <a:off x="1043404" y="436"/>
        <a:ext cx="1797843" cy="1078706"/>
      </dsp:txXfrm>
    </dsp:sp>
    <dsp:sp modelId="{DE4ABB8F-61A0-4DEA-9568-FAFD57D668E3}">
      <dsp:nvSpPr>
        <dsp:cNvPr id="0" name=""/>
        <dsp:cNvSpPr/>
      </dsp:nvSpPr>
      <dsp:spPr>
        <a:xfrm>
          <a:off x="1942326" y="1077342"/>
          <a:ext cx="2211347" cy="382904"/>
        </a:xfrm>
        <a:custGeom>
          <a:avLst/>
          <a:gdLst/>
          <a:ahLst/>
          <a:cxnLst/>
          <a:rect l="0" t="0" r="0" b="0"/>
          <a:pathLst>
            <a:path>
              <a:moveTo>
                <a:pt x="2211347" y="0"/>
              </a:moveTo>
              <a:lnTo>
                <a:pt x="2211347" y="208552"/>
              </a:lnTo>
              <a:lnTo>
                <a:pt x="0" y="208552"/>
              </a:lnTo>
              <a:lnTo>
                <a:pt x="0" y="382904"/>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91758" y="1266727"/>
        <a:ext cx="112483" cy="4135"/>
      </dsp:txXfrm>
    </dsp:sp>
    <dsp:sp modelId="{7BEF3604-30EE-44B6-9831-F944ABA6CFEB}">
      <dsp:nvSpPr>
        <dsp:cNvPr id="0" name=""/>
        <dsp:cNvSpPr/>
      </dsp:nvSpPr>
      <dsp:spPr>
        <a:xfrm>
          <a:off x="3254752" y="436"/>
          <a:ext cx="1797843" cy="107870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Problem Analysis</a:t>
          </a:r>
        </a:p>
      </dsp:txBody>
      <dsp:txXfrm>
        <a:off x="3254752" y="436"/>
        <a:ext cx="1797843" cy="1078706"/>
      </dsp:txXfrm>
    </dsp:sp>
    <dsp:sp modelId="{77073A89-32FD-4649-A0B8-5E05E332FF76}">
      <dsp:nvSpPr>
        <dsp:cNvPr id="0" name=""/>
        <dsp:cNvSpPr/>
      </dsp:nvSpPr>
      <dsp:spPr>
        <a:xfrm>
          <a:off x="2839447" y="1986280"/>
          <a:ext cx="382904" cy="91440"/>
        </a:xfrm>
        <a:custGeom>
          <a:avLst/>
          <a:gdLst/>
          <a:ahLst/>
          <a:cxnLst/>
          <a:rect l="0" t="0" r="0" b="0"/>
          <a:pathLst>
            <a:path>
              <a:moveTo>
                <a:pt x="0" y="45720"/>
              </a:moveTo>
              <a:lnTo>
                <a:pt x="38290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20562" y="2029932"/>
        <a:ext cx="20675" cy="4135"/>
      </dsp:txXfrm>
    </dsp:sp>
    <dsp:sp modelId="{3F5EA2CD-9228-42DC-8E9B-293D7E6DC52C}">
      <dsp:nvSpPr>
        <dsp:cNvPr id="0" name=""/>
        <dsp:cNvSpPr/>
      </dsp:nvSpPr>
      <dsp:spPr>
        <a:xfrm>
          <a:off x="1043404" y="1492646"/>
          <a:ext cx="1797843" cy="107870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Algorithm Development</a:t>
          </a:r>
        </a:p>
      </dsp:txBody>
      <dsp:txXfrm>
        <a:off x="1043404" y="1492646"/>
        <a:ext cx="1797843" cy="1078706"/>
      </dsp:txXfrm>
    </dsp:sp>
    <dsp:sp modelId="{800D1572-AB30-4A5A-A1EE-3583CDAAA328}">
      <dsp:nvSpPr>
        <dsp:cNvPr id="0" name=""/>
        <dsp:cNvSpPr/>
      </dsp:nvSpPr>
      <dsp:spPr>
        <a:xfrm>
          <a:off x="1942326" y="2569553"/>
          <a:ext cx="2211347" cy="382904"/>
        </a:xfrm>
        <a:custGeom>
          <a:avLst/>
          <a:gdLst/>
          <a:ahLst/>
          <a:cxnLst/>
          <a:rect l="0" t="0" r="0" b="0"/>
          <a:pathLst>
            <a:path>
              <a:moveTo>
                <a:pt x="2211347" y="0"/>
              </a:moveTo>
              <a:lnTo>
                <a:pt x="2211347" y="208552"/>
              </a:lnTo>
              <a:lnTo>
                <a:pt x="0" y="208552"/>
              </a:lnTo>
              <a:lnTo>
                <a:pt x="0" y="382904"/>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91758" y="2758937"/>
        <a:ext cx="112483" cy="4135"/>
      </dsp:txXfrm>
    </dsp:sp>
    <dsp:sp modelId="{11B87E66-B8FD-4B45-BA12-6DA98F56F778}">
      <dsp:nvSpPr>
        <dsp:cNvPr id="0" name=""/>
        <dsp:cNvSpPr/>
      </dsp:nvSpPr>
      <dsp:spPr>
        <a:xfrm>
          <a:off x="3254752" y="1492646"/>
          <a:ext cx="1797843" cy="107870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Coding &amp; Documentation</a:t>
          </a:r>
        </a:p>
      </dsp:txBody>
      <dsp:txXfrm>
        <a:off x="3254752" y="1492646"/>
        <a:ext cx="1797843" cy="1078706"/>
      </dsp:txXfrm>
    </dsp:sp>
    <dsp:sp modelId="{C3E90D02-BEF0-4BFB-B98B-BE584E2252BD}">
      <dsp:nvSpPr>
        <dsp:cNvPr id="0" name=""/>
        <dsp:cNvSpPr/>
      </dsp:nvSpPr>
      <dsp:spPr>
        <a:xfrm>
          <a:off x="2839447" y="3478490"/>
          <a:ext cx="382904" cy="91440"/>
        </a:xfrm>
        <a:custGeom>
          <a:avLst/>
          <a:gdLst/>
          <a:ahLst/>
          <a:cxnLst/>
          <a:rect l="0" t="0" r="0" b="0"/>
          <a:pathLst>
            <a:path>
              <a:moveTo>
                <a:pt x="0" y="45720"/>
              </a:moveTo>
              <a:lnTo>
                <a:pt x="38290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20562" y="3522142"/>
        <a:ext cx="20675" cy="4135"/>
      </dsp:txXfrm>
    </dsp:sp>
    <dsp:sp modelId="{220C64B2-B22A-496D-B69B-8869916F6F00}">
      <dsp:nvSpPr>
        <dsp:cNvPr id="0" name=""/>
        <dsp:cNvSpPr/>
      </dsp:nvSpPr>
      <dsp:spPr>
        <a:xfrm>
          <a:off x="1043404" y="2984857"/>
          <a:ext cx="1797843" cy="107870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Testing &amp; Debugging</a:t>
          </a:r>
        </a:p>
      </dsp:txBody>
      <dsp:txXfrm>
        <a:off x="1043404" y="2984857"/>
        <a:ext cx="1797843" cy="1078706"/>
      </dsp:txXfrm>
    </dsp:sp>
    <dsp:sp modelId="{F98BAE2C-C5BA-43CB-863F-2FB20053E10C}">
      <dsp:nvSpPr>
        <dsp:cNvPr id="0" name=""/>
        <dsp:cNvSpPr/>
      </dsp:nvSpPr>
      <dsp:spPr>
        <a:xfrm>
          <a:off x="3254752" y="2984857"/>
          <a:ext cx="1797843" cy="107870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Maintenance</a:t>
          </a:r>
        </a:p>
      </dsp:txBody>
      <dsp:txXfrm>
        <a:off x="3254752" y="2984857"/>
        <a:ext cx="1797843" cy="10787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8BB423-A006-4C33-91E8-12318825558E}">
      <dsp:nvSpPr>
        <dsp:cNvPr id="0" name=""/>
        <dsp:cNvSpPr/>
      </dsp:nvSpPr>
      <dsp:spPr>
        <a:xfrm>
          <a:off x="0" y="1187"/>
          <a:ext cx="8229600" cy="50616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5E798C-DFFA-45D1-81D1-9A983572FFAC}">
      <dsp:nvSpPr>
        <dsp:cNvPr id="0" name=""/>
        <dsp:cNvSpPr/>
      </dsp:nvSpPr>
      <dsp:spPr>
        <a:xfrm>
          <a:off x="153115" y="115075"/>
          <a:ext cx="278391" cy="2783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53CB57-BB8C-4E03-9A02-299109E0B926}">
      <dsp:nvSpPr>
        <dsp:cNvPr id="0" name=""/>
        <dsp:cNvSpPr/>
      </dsp:nvSpPr>
      <dsp:spPr>
        <a:xfrm>
          <a:off x="584621" y="1187"/>
          <a:ext cx="3703320" cy="506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69" tIns="53569" rIns="53569" bIns="53569" numCol="1" spcCol="1270" anchor="ctr" anchorCtr="0">
          <a:noAutofit/>
        </a:bodyPr>
        <a:lstStyle/>
        <a:p>
          <a:pPr marL="0" lvl="0" indent="0" algn="l" defTabSz="844550">
            <a:lnSpc>
              <a:spcPct val="90000"/>
            </a:lnSpc>
            <a:spcBef>
              <a:spcPct val="0"/>
            </a:spcBef>
            <a:spcAft>
              <a:spcPct val="35000"/>
            </a:spcAft>
            <a:buNone/>
          </a:pPr>
          <a:r>
            <a:rPr lang="en-US" sz="1900" kern="1200"/>
            <a:t>Problem Definition</a:t>
          </a:r>
        </a:p>
      </dsp:txBody>
      <dsp:txXfrm>
        <a:off x="584621" y="1187"/>
        <a:ext cx="3703320" cy="506165"/>
      </dsp:txXfrm>
    </dsp:sp>
    <dsp:sp modelId="{DDEDC212-870C-4116-A41C-D7D0C14F3D89}">
      <dsp:nvSpPr>
        <dsp:cNvPr id="0" name=""/>
        <dsp:cNvSpPr/>
      </dsp:nvSpPr>
      <dsp:spPr>
        <a:xfrm>
          <a:off x="4287941" y="1187"/>
          <a:ext cx="3941658" cy="506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69" tIns="53569" rIns="53569" bIns="53569" numCol="1" spcCol="1270" anchor="ctr" anchorCtr="0">
          <a:noAutofit/>
        </a:bodyPr>
        <a:lstStyle/>
        <a:p>
          <a:pPr marL="0" lvl="0" indent="0" algn="l" defTabSz="622300">
            <a:lnSpc>
              <a:spcPct val="90000"/>
            </a:lnSpc>
            <a:spcBef>
              <a:spcPct val="0"/>
            </a:spcBef>
            <a:spcAft>
              <a:spcPct val="35000"/>
            </a:spcAft>
            <a:buNone/>
          </a:pPr>
          <a:r>
            <a:rPr lang="en-US" sz="1400" kern="1200"/>
            <a:t>Need to automate bank statement reconciliation.</a:t>
          </a:r>
        </a:p>
      </dsp:txBody>
      <dsp:txXfrm>
        <a:off x="4287941" y="1187"/>
        <a:ext cx="3941658" cy="506165"/>
      </dsp:txXfrm>
    </dsp:sp>
    <dsp:sp modelId="{1DB89F74-496C-4AB9-853D-32CBED70BE77}">
      <dsp:nvSpPr>
        <dsp:cNvPr id="0" name=""/>
        <dsp:cNvSpPr/>
      </dsp:nvSpPr>
      <dsp:spPr>
        <a:xfrm>
          <a:off x="0" y="633895"/>
          <a:ext cx="8229600" cy="50616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BD6203-08CD-4234-9920-E4CE34CC1C72}">
      <dsp:nvSpPr>
        <dsp:cNvPr id="0" name=""/>
        <dsp:cNvSpPr/>
      </dsp:nvSpPr>
      <dsp:spPr>
        <a:xfrm>
          <a:off x="153115" y="747782"/>
          <a:ext cx="278391" cy="2783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F212F2-3AD9-43A9-9ACF-D2D934574DB1}">
      <dsp:nvSpPr>
        <dsp:cNvPr id="0" name=""/>
        <dsp:cNvSpPr/>
      </dsp:nvSpPr>
      <dsp:spPr>
        <a:xfrm>
          <a:off x="584621" y="633895"/>
          <a:ext cx="3703320" cy="506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69" tIns="53569" rIns="53569" bIns="53569" numCol="1" spcCol="1270" anchor="ctr" anchorCtr="0">
          <a:noAutofit/>
        </a:bodyPr>
        <a:lstStyle/>
        <a:p>
          <a:pPr marL="0" lvl="0" indent="0" algn="l" defTabSz="844550">
            <a:lnSpc>
              <a:spcPct val="90000"/>
            </a:lnSpc>
            <a:spcBef>
              <a:spcPct val="0"/>
            </a:spcBef>
            <a:spcAft>
              <a:spcPct val="35000"/>
            </a:spcAft>
            <a:buNone/>
          </a:pPr>
          <a:r>
            <a:rPr lang="en-US" sz="1900" kern="1200"/>
            <a:t>Problem Analysis</a:t>
          </a:r>
        </a:p>
      </dsp:txBody>
      <dsp:txXfrm>
        <a:off x="584621" y="633895"/>
        <a:ext cx="3703320" cy="506165"/>
      </dsp:txXfrm>
    </dsp:sp>
    <dsp:sp modelId="{B63C9E0E-9430-4667-9641-9B22B9392ACC}">
      <dsp:nvSpPr>
        <dsp:cNvPr id="0" name=""/>
        <dsp:cNvSpPr/>
      </dsp:nvSpPr>
      <dsp:spPr>
        <a:xfrm>
          <a:off x="4287941" y="633895"/>
          <a:ext cx="3941658" cy="506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69" tIns="53569" rIns="53569" bIns="53569" numCol="1" spcCol="1270" anchor="ctr" anchorCtr="0">
          <a:noAutofit/>
        </a:bodyPr>
        <a:lstStyle/>
        <a:p>
          <a:pPr marL="0" lvl="0" indent="0" algn="l" defTabSz="622300">
            <a:lnSpc>
              <a:spcPct val="90000"/>
            </a:lnSpc>
            <a:spcBef>
              <a:spcPct val="0"/>
            </a:spcBef>
            <a:spcAft>
              <a:spcPct val="35000"/>
            </a:spcAft>
            <a:buNone/>
          </a:pPr>
          <a:r>
            <a:rPr lang="en-US" sz="1400" kern="1200"/>
            <a:t>Identify data (e.g., transaction dates, amounts) to compare.</a:t>
          </a:r>
        </a:p>
      </dsp:txBody>
      <dsp:txXfrm>
        <a:off x="4287941" y="633895"/>
        <a:ext cx="3941658" cy="506165"/>
      </dsp:txXfrm>
    </dsp:sp>
    <dsp:sp modelId="{A4B5B755-604A-4887-AC14-5F4AFA1FCF23}">
      <dsp:nvSpPr>
        <dsp:cNvPr id="0" name=""/>
        <dsp:cNvSpPr/>
      </dsp:nvSpPr>
      <dsp:spPr>
        <a:xfrm>
          <a:off x="0" y="1266602"/>
          <a:ext cx="8229600" cy="50616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76C59A-D0DF-49BF-BBA9-3F92D3817F24}">
      <dsp:nvSpPr>
        <dsp:cNvPr id="0" name=""/>
        <dsp:cNvSpPr/>
      </dsp:nvSpPr>
      <dsp:spPr>
        <a:xfrm>
          <a:off x="153115" y="1380489"/>
          <a:ext cx="278391" cy="2783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9F7194-3FF2-436B-894D-8853B237FFB3}">
      <dsp:nvSpPr>
        <dsp:cNvPr id="0" name=""/>
        <dsp:cNvSpPr/>
      </dsp:nvSpPr>
      <dsp:spPr>
        <a:xfrm>
          <a:off x="584621" y="1266602"/>
          <a:ext cx="3703320" cy="506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69" tIns="53569" rIns="53569" bIns="53569" numCol="1" spcCol="1270" anchor="ctr" anchorCtr="0">
          <a:noAutofit/>
        </a:bodyPr>
        <a:lstStyle/>
        <a:p>
          <a:pPr marL="0" lvl="0" indent="0" algn="l" defTabSz="844550">
            <a:lnSpc>
              <a:spcPct val="90000"/>
            </a:lnSpc>
            <a:spcBef>
              <a:spcPct val="0"/>
            </a:spcBef>
            <a:spcAft>
              <a:spcPct val="35000"/>
            </a:spcAft>
            <a:buNone/>
          </a:pPr>
          <a:r>
            <a:rPr lang="en-US" sz="1900" kern="1200"/>
            <a:t>Algorithm Development</a:t>
          </a:r>
        </a:p>
      </dsp:txBody>
      <dsp:txXfrm>
        <a:off x="584621" y="1266602"/>
        <a:ext cx="3703320" cy="506165"/>
      </dsp:txXfrm>
    </dsp:sp>
    <dsp:sp modelId="{919A9012-95F8-4AF7-B673-F5C1C20F832B}">
      <dsp:nvSpPr>
        <dsp:cNvPr id="0" name=""/>
        <dsp:cNvSpPr/>
      </dsp:nvSpPr>
      <dsp:spPr>
        <a:xfrm>
          <a:off x="4287941" y="1266602"/>
          <a:ext cx="3941658" cy="506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69" tIns="53569" rIns="53569" bIns="53569" numCol="1" spcCol="1270" anchor="ctr" anchorCtr="0">
          <a:noAutofit/>
        </a:bodyPr>
        <a:lstStyle/>
        <a:p>
          <a:pPr marL="0" lvl="0" indent="0" algn="l" defTabSz="622300">
            <a:lnSpc>
              <a:spcPct val="90000"/>
            </a:lnSpc>
            <a:spcBef>
              <a:spcPct val="0"/>
            </a:spcBef>
            <a:spcAft>
              <a:spcPct val="35000"/>
            </a:spcAft>
            <a:buNone/>
          </a:pPr>
          <a:r>
            <a:rPr lang="en-US" sz="1400" kern="1200"/>
            <a:t>Plan how to match transactions and flag discrepancies.</a:t>
          </a:r>
        </a:p>
      </dsp:txBody>
      <dsp:txXfrm>
        <a:off x="4287941" y="1266602"/>
        <a:ext cx="3941658" cy="506165"/>
      </dsp:txXfrm>
    </dsp:sp>
    <dsp:sp modelId="{B871EC20-A7A3-4E71-8347-4B6663F392AF}">
      <dsp:nvSpPr>
        <dsp:cNvPr id="0" name=""/>
        <dsp:cNvSpPr/>
      </dsp:nvSpPr>
      <dsp:spPr>
        <a:xfrm>
          <a:off x="0" y="1899309"/>
          <a:ext cx="8229600" cy="50616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58E2E5-701B-47BD-B993-88D9FCACBAF5}">
      <dsp:nvSpPr>
        <dsp:cNvPr id="0" name=""/>
        <dsp:cNvSpPr/>
      </dsp:nvSpPr>
      <dsp:spPr>
        <a:xfrm>
          <a:off x="153115" y="2013197"/>
          <a:ext cx="278391" cy="2783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EB9FB9-5B43-4DC2-9287-987CF2FA2741}">
      <dsp:nvSpPr>
        <dsp:cNvPr id="0" name=""/>
        <dsp:cNvSpPr/>
      </dsp:nvSpPr>
      <dsp:spPr>
        <a:xfrm>
          <a:off x="584621" y="1899309"/>
          <a:ext cx="3703320" cy="506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69" tIns="53569" rIns="53569" bIns="53569" numCol="1" spcCol="1270" anchor="ctr" anchorCtr="0">
          <a:noAutofit/>
        </a:bodyPr>
        <a:lstStyle/>
        <a:p>
          <a:pPr marL="0" lvl="0" indent="0" algn="l" defTabSz="844550">
            <a:lnSpc>
              <a:spcPct val="90000"/>
            </a:lnSpc>
            <a:spcBef>
              <a:spcPct val="0"/>
            </a:spcBef>
            <a:spcAft>
              <a:spcPct val="35000"/>
            </a:spcAft>
            <a:buNone/>
          </a:pPr>
          <a:r>
            <a:rPr lang="en-US" sz="1900" kern="1200"/>
            <a:t>Coding &amp; Documentation</a:t>
          </a:r>
        </a:p>
      </dsp:txBody>
      <dsp:txXfrm>
        <a:off x="584621" y="1899309"/>
        <a:ext cx="3703320" cy="506165"/>
      </dsp:txXfrm>
    </dsp:sp>
    <dsp:sp modelId="{9B75474F-ED85-450E-8765-3C78017961D6}">
      <dsp:nvSpPr>
        <dsp:cNvPr id="0" name=""/>
        <dsp:cNvSpPr/>
      </dsp:nvSpPr>
      <dsp:spPr>
        <a:xfrm>
          <a:off x="4287941" y="1899309"/>
          <a:ext cx="3941658" cy="506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69" tIns="53569" rIns="53569" bIns="53569" numCol="1" spcCol="1270" anchor="ctr" anchorCtr="0">
          <a:noAutofit/>
        </a:bodyPr>
        <a:lstStyle/>
        <a:p>
          <a:pPr marL="0" lvl="0" indent="0" algn="l" defTabSz="622300">
            <a:lnSpc>
              <a:spcPct val="90000"/>
            </a:lnSpc>
            <a:spcBef>
              <a:spcPct val="0"/>
            </a:spcBef>
            <a:spcAft>
              <a:spcPct val="35000"/>
            </a:spcAft>
            <a:buNone/>
          </a:pPr>
          <a:r>
            <a:rPr lang="en-US" sz="1400" kern="1200"/>
            <a:t>Write a Python script to automate the reconciliation.</a:t>
          </a:r>
        </a:p>
      </dsp:txBody>
      <dsp:txXfrm>
        <a:off x="4287941" y="1899309"/>
        <a:ext cx="3941658" cy="506165"/>
      </dsp:txXfrm>
    </dsp:sp>
    <dsp:sp modelId="{2A6EA678-7DC9-4C4D-A9F1-5EA7C0784516}">
      <dsp:nvSpPr>
        <dsp:cNvPr id="0" name=""/>
        <dsp:cNvSpPr/>
      </dsp:nvSpPr>
      <dsp:spPr>
        <a:xfrm>
          <a:off x="0" y="2532017"/>
          <a:ext cx="8229600" cy="50616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63AF8D-66FD-4809-8924-BF18C57B2196}">
      <dsp:nvSpPr>
        <dsp:cNvPr id="0" name=""/>
        <dsp:cNvSpPr/>
      </dsp:nvSpPr>
      <dsp:spPr>
        <a:xfrm>
          <a:off x="153115" y="2645904"/>
          <a:ext cx="278391" cy="2783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BE025A-03F2-4D8F-91F9-C5329101F89A}">
      <dsp:nvSpPr>
        <dsp:cNvPr id="0" name=""/>
        <dsp:cNvSpPr/>
      </dsp:nvSpPr>
      <dsp:spPr>
        <a:xfrm>
          <a:off x="584621" y="2532017"/>
          <a:ext cx="3703320" cy="506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69" tIns="53569" rIns="53569" bIns="53569" numCol="1" spcCol="1270" anchor="ctr" anchorCtr="0">
          <a:noAutofit/>
        </a:bodyPr>
        <a:lstStyle/>
        <a:p>
          <a:pPr marL="0" lvl="0" indent="0" algn="l" defTabSz="844550">
            <a:lnSpc>
              <a:spcPct val="90000"/>
            </a:lnSpc>
            <a:spcBef>
              <a:spcPct val="0"/>
            </a:spcBef>
            <a:spcAft>
              <a:spcPct val="35000"/>
            </a:spcAft>
            <a:buNone/>
          </a:pPr>
          <a:r>
            <a:rPr lang="en-US" sz="1900" kern="1200"/>
            <a:t>Testing &amp; Debugging</a:t>
          </a:r>
        </a:p>
      </dsp:txBody>
      <dsp:txXfrm>
        <a:off x="584621" y="2532017"/>
        <a:ext cx="3703320" cy="506165"/>
      </dsp:txXfrm>
    </dsp:sp>
    <dsp:sp modelId="{7E17B8C9-9549-4E27-AFDF-2165445B8BCD}">
      <dsp:nvSpPr>
        <dsp:cNvPr id="0" name=""/>
        <dsp:cNvSpPr/>
      </dsp:nvSpPr>
      <dsp:spPr>
        <a:xfrm>
          <a:off x="4287941" y="2532017"/>
          <a:ext cx="3941658" cy="506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69" tIns="53569" rIns="53569" bIns="53569" numCol="1" spcCol="1270" anchor="ctr" anchorCtr="0">
          <a:noAutofit/>
        </a:bodyPr>
        <a:lstStyle/>
        <a:p>
          <a:pPr marL="0" lvl="0" indent="0" algn="l" defTabSz="622300">
            <a:lnSpc>
              <a:spcPct val="90000"/>
            </a:lnSpc>
            <a:spcBef>
              <a:spcPct val="0"/>
            </a:spcBef>
            <a:spcAft>
              <a:spcPct val="35000"/>
            </a:spcAft>
            <a:buNone/>
          </a:pPr>
          <a:r>
            <a:rPr lang="en-US" sz="1400" kern="1200"/>
            <a:t>Run the script with sample data, fix any issues</a:t>
          </a:r>
        </a:p>
      </dsp:txBody>
      <dsp:txXfrm>
        <a:off x="4287941" y="2532017"/>
        <a:ext cx="3941658" cy="506165"/>
      </dsp:txXfrm>
    </dsp:sp>
    <dsp:sp modelId="{5E9F20B2-195D-47AC-85BC-38A28F0DFA49}">
      <dsp:nvSpPr>
        <dsp:cNvPr id="0" name=""/>
        <dsp:cNvSpPr/>
      </dsp:nvSpPr>
      <dsp:spPr>
        <a:xfrm>
          <a:off x="0" y="3164724"/>
          <a:ext cx="8229600" cy="50616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B524EF-9F87-4130-9E34-D0B9026B8718}">
      <dsp:nvSpPr>
        <dsp:cNvPr id="0" name=""/>
        <dsp:cNvSpPr/>
      </dsp:nvSpPr>
      <dsp:spPr>
        <a:xfrm>
          <a:off x="153115" y="3278611"/>
          <a:ext cx="278391" cy="2783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842A24-7D50-4F5C-9B82-6D0A71D24847}">
      <dsp:nvSpPr>
        <dsp:cNvPr id="0" name=""/>
        <dsp:cNvSpPr/>
      </dsp:nvSpPr>
      <dsp:spPr>
        <a:xfrm>
          <a:off x="584621" y="3164724"/>
          <a:ext cx="3703320" cy="506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69" tIns="53569" rIns="53569" bIns="53569" numCol="1" spcCol="1270" anchor="ctr" anchorCtr="0">
          <a:noAutofit/>
        </a:bodyPr>
        <a:lstStyle/>
        <a:p>
          <a:pPr marL="0" lvl="0" indent="0" algn="l" defTabSz="844550">
            <a:lnSpc>
              <a:spcPct val="90000"/>
            </a:lnSpc>
            <a:spcBef>
              <a:spcPct val="0"/>
            </a:spcBef>
            <a:spcAft>
              <a:spcPct val="35000"/>
            </a:spcAft>
            <a:buNone/>
          </a:pPr>
          <a:r>
            <a:rPr lang="en-US" sz="1900" kern="1200"/>
            <a:t>Maintenance</a:t>
          </a:r>
        </a:p>
      </dsp:txBody>
      <dsp:txXfrm>
        <a:off x="584621" y="3164724"/>
        <a:ext cx="3703320" cy="506165"/>
      </dsp:txXfrm>
    </dsp:sp>
    <dsp:sp modelId="{864E5C58-9105-4F5B-8B3E-0AFA55CC9986}">
      <dsp:nvSpPr>
        <dsp:cNvPr id="0" name=""/>
        <dsp:cNvSpPr/>
      </dsp:nvSpPr>
      <dsp:spPr>
        <a:xfrm>
          <a:off x="4287941" y="3164724"/>
          <a:ext cx="3941658" cy="506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69" tIns="53569" rIns="53569" bIns="53569" numCol="1" spcCol="1270" anchor="ctr" anchorCtr="0">
          <a:noAutofit/>
        </a:bodyPr>
        <a:lstStyle/>
        <a:p>
          <a:pPr marL="0" lvl="0" indent="0" algn="l" defTabSz="622300">
            <a:lnSpc>
              <a:spcPct val="90000"/>
            </a:lnSpc>
            <a:spcBef>
              <a:spcPct val="0"/>
            </a:spcBef>
            <a:spcAft>
              <a:spcPct val="35000"/>
            </a:spcAft>
            <a:buNone/>
          </a:pPr>
          <a:r>
            <a:rPr lang="en-US" sz="1400" kern="1200"/>
            <a:t>Update the script as reconciliation rules or data change.</a:t>
          </a:r>
        </a:p>
      </dsp:txBody>
      <dsp:txXfrm>
        <a:off x="4287941" y="3164724"/>
        <a:ext cx="3941658" cy="5061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9AEF8-2868-45FB-BCE5-91A57D67EB1B}">
      <dsp:nvSpPr>
        <dsp:cNvPr id="0" name=""/>
        <dsp:cNvSpPr/>
      </dsp:nvSpPr>
      <dsp:spPr>
        <a:xfrm>
          <a:off x="1232549" y="443881"/>
          <a:ext cx="1323000" cy="1323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21525E-FDF3-4622-91B1-D839C8EF09CB}">
      <dsp:nvSpPr>
        <dsp:cNvPr id="0" name=""/>
        <dsp:cNvSpPr/>
      </dsp:nvSpPr>
      <dsp:spPr>
        <a:xfrm>
          <a:off x="4049" y="1876030"/>
          <a:ext cx="3780000" cy="56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What is Python?: </a:t>
          </a:r>
        </a:p>
      </dsp:txBody>
      <dsp:txXfrm>
        <a:off x="4049" y="1876030"/>
        <a:ext cx="3780000" cy="567000"/>
      </dsp:txXfrm>
    </dsp:sp>
    <dsp:sp modelId="{37E70DB1-DF36-48EE-B4E5-7E2ABD60ED66}">
      <dsp:nvSpPr>
        <dsp:cNvPr id="0" name=""/>
        <dsp:cNvSpPr/>
      </dsp:nvSpPr>
      <dsp:spPr>
        <a:xfrm>
          <a:off x="4049" y="2493797"/>
          <a:ext cx="3780000" cy="488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A simple, versatile programming language.</a:t>
          </a:r>
        </a:p>
      </dsp:txBody>
      <dsp:txXfrm>
        <a:off x="4049" y="2493797"/>
        <a:ext cx="3780000" cy="488435"/>
      </dsp:txXfrm>
    </dsp:sp>
    <dsp:sp modelId="{2FFBE49D-FCA2-434A-AC23-285B1E7D685C}">
      <dsp:nvSpPr>
        <dsp:cNvPr id="0" name=""/>
        <dsp:cNvSpPr/>
      </dsp:nvSpPr>
      <dsp:spPr>
        <a:xfrm>
          <a:off x="5674050" y="443881"/>
          <a:ext cx="1323000" cy="1323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B0BCDC-9B05-4028-A996-223E072ED7BA}">
      <dsp:nvSpPr>
        <dsp:cNvPr id="0" name=""/>
        <dsp:cNvSpPr/>
      </dsp:nvSpPr>
      <dsp:spPr>
        <a:xfrm>
          <a:off x="4445550" y="1876030"/>
          <a:ext cx="3780000" cy="56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Why Python?: </a:t>
          </a:r>
        </a:p>
      </dsp:txBody>
      <dsp:txXfrm>
        <a:off x="4445550" y="1876030"/>
        <a:ext cx="3780000" cy="567000"/>
      </dsp:txXfrm>
    </dsp:sp>
    <dsp:sp modelId="{71803328-C4B4-4F09-9CD3-06A2C93B0830}">
      <dsp:nvSpPr>
        <dsp:cNvPr id="0" name=""/>
        <dsp:cNvSpPr/>
      </dsp:nvSpPr>
      <dsp:spPr>
        <a:xfrm>
          <a:off x="4445550" y="2493797"/>
          <a:ext cx="3780000" cy="488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Easy to learn, widely used in data analysis, finance, and automation.</a:t>
          </a:r>
        </a:p>
      </dsp:txBody>
      <dsp:txXfrm>
        <a:off x="4445550" y="2493797"/>
        <a:ext cx="3780000" cy="4884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E24B2E-612C-4C7E-81AF-4858F0ADDC10}">
      <dsp:nvSpPr>
        <dsp:cNvPr id="0" name=""/>
        <dsp:cNvSpPr/>
      </dsp:nvSpPr>
      <dsp:spPr>
        <a:xfrm>
          <a:off x="2784" y="869158"/>
          <a:ext cx="504984" cy="5049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151F2B-5B2F-42B6-820E-A9C455866559}">
      <dsp:nvSpPr>
        <dsp:cNvPr id="0" name=""/>
        <dsp:cNvSpPr/>
      </dsp:nvSpPr>
      <dsp:spPr>
        <a:xfrm>
          <a:off x="2784" y="1446718"/>
          <a:ext cx="1442812" cy="216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Precision</a:t>
          </a:r>
        </a:p>
      </dsp:txBody>
      <dsp:txXfrm>
        <a:off x="2784" y="1446718"/>
        <a:ext cx="1442812" cy="216421"/>
      </dsp:txXfrm>
    </dsp:sp>
    <dsp:sp modelId="{20AC1313-B011-4D18-86E8-A3C2C520D2FB}">
      <dsp:nvSpPr>
        <dsp:cNvPr id="0" name=""/>
        <dsp:cNvSpPr/>
      </dsp:nvSpPr>
      <dsp:spPr>
        <a:xfrm>
          <a:off x="2784" y="1696896"/>
          <a:ext cx="1442812" cy="860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Programming requires exact instructions; every detail matters.</a:t>
          </a:r>
        </a:p>
      </dsp:txBody>
      <dsp:txXfrm>
        <a:off x="2784" y="1696896"/>
        <a:ext cx="1442812" cy="860058"/>
      </dsp:txXfrm>
    </dsp:sp>
    <dsp:sp modelId="{E0C36794-A9E6-41B8-9E79-C39F1B54840D}">
      <dsp:nvSpPr>
        <dsp:cNvPr id="0" name=""/>
        <dsp:cNvSpPr/>
      </dsp:nvSpPr>
      <dsp:spPr>
        <a:xfrm>
          <a:off x="1698089" y="869158"/>
          <a:ext cx="504984" cy="5049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9B5D9A-75AE-43A7-B547-07547DEA017A}">
      <dsp:nvSpPr>
        <dsp:cNvPr id="0" name=""/>
        <dsp:cNvSpPr/>
      </dsp:nvSpPr>
      <dsp:spPr>
        <a:xfrm>
          <a:off x="1698089" y="1446718"/>
          <a:ext cx="1442812" cy="216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Syntax</a:t>
          </a:r>
        </a:p>
      </dsp:txBody>
      <dsp:txXfrm>
        <a:off x="1698089" y="1446718"/>
        <a:ext cx="1442812" cy="216421"/>
      </dsp:txXfrm>
    </dsp:sp>
    <dsp:sp modelId="{B6B0B02D-5106-4188-8CF0-89C8461A94F5}">
      <dsp:nvSpPr>
        <dsp:cNvPr id="0" name=""/>
        <dsp:cNvSpPr/>
      </dsp:nvSpPr>
      <dsp:spPr>
        <a:xfrm>
          <a:off x="1698089" y="1696896"/>
          <a:ext cx="1442812" cy="860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Python has its own grammar, just like a language, to tell the computer what to do.</a:t>
          </a:r>
        </a:p>
      </dsp:txBody>
      <dsp:txXfrm>
        <a:off x="1698089" y="1696896"/>
        <a:ext cx="1442812" cy="860058"/>
      </dsp:txXfrm>
    </dsp:sp>
    <dsp:sp modelId="{845D4627-E0EC-4D15-BD00-0C1954C62F06}">
      <dsp:nvSpPr>
        <dsp:cNvPr id="0" name=""/>
        <dsp:cNvSpPr/>
      </dsp:nvSpPr>
      <dsp:spPr>
        <a:xfrm>
          <a:off x="3393393" y="869158"/>
          <a:ext cx="504984" cy="5049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0C5A4B-4037-4CE2-A81F-673427A83D7E}">
      <dsp:nvSpPr>
        <dsp:cNvPr id="0" name=""/>
        <dsp:cNvSpPr/>
      </dsp:nvSpPr>
      <dsp:spPr>
        <a:xfrm>
          <a:off x="3393393" y="1446718"/>
          <a:ext cx="1442812" cy="216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Readability</a:t>
          </a:r>
        </a:p>
      </dsp:txBody>
      <dsp:txXfrm>
        <a:off x="3393393" y="1446718"/>
        <a:ext cx="1442812" cy="216421"/>
      </dsp:txXfrm>
    </dsp:sp>
    <dsp:sp modelId="{90B0D2B5-54E9-4B2C-82CB-80AD160BC848}">
      <dsp:nvSpPr>
        <dsp:cNvPr id="0" name=""/>
        <dsp:cNvSpPr/>
      </dsp:nvSpPr>
      <dsp:spPr>
        <a:xfrm>
          <a:off x="3393393" y="1696896"/>
          <a:ext cx="1442812" cy="860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Python is designed to be easy to read, even for beginners.</a:t>
          </a:r>
        </a:p>
      </dsp:txBody>
      <dsp:txXfrm>
        <a:off x="3393393" y="1696896"/>
        <a:ext cx="1442812" cy="860058"/>
      </dsp:txXfrm>
    </dsp:sp>
    <dsp:sp modelId="{183C41A8-C56F-4F2D-ABFC-2CA19CBE9A4E}">
      <dsp:nvSpPr>
        <dsp:cNvPr id="0" name=""/>
        <dsp:cNvSpPr/>
      </dsp:nvSpPr>
      <dsp:spPr>
        <a:xfrm>
          <a:off x="5088698" y="869158"/>
          <a:ext cx="504984" cy="5049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4F800A-282C-4D2C-A95F-913CB80579D4}">
      <dsp:nvSpPr>
        <dsp:cNvPr id="0" name=""/>
        <dsp:cNvSpPr/>
      </dsp:nvSpPr>
      <dsp:spPr>
        <a:xfrm>
          <a:off x="5088698" y="1446718"/>
          <a:ext cx="1442812" cy="216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Indentation</a:t>
          </a:r>
        </a:p>
      </dsp:txBody>
      <dsp:txXfrm>
        <a:off x="5088698" y="1446718"/>
        <a:ext cx="1442812" cy="216421"/>
      </dsp:txXfrm>
    </dsp:sp>
    <dsp:sp modelId="{A2759F2D-87AE-4E13-9FC0-CAB7BA819868}">
      <dsp:nvSpPr>
        <dsp:cNvPr id="0" name=""/>
        <dsp:cNvSpPr/>
      </dsp:nvSpPr>
      <dsp:spPr>
        <a:xfrm>
          <a:off x="5088698" y="1696896"/>
          <a:ext cx="1442812" cy="860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The spacing (indentation) you see is important in Python; it shows the structure of the code.</a:t>
          </a:r>
        </a:p>
      </dsp:txBody>
      <dsp:txXfrm>
        <a:off x="5088698" y="1696896"/>
        <a:ext cx="1442812" cy="860058"/>
      </dsp:txXfrm>
    </dsp:sp>
    <dsp:sp modelId="{79C9B707-753A-4DBE-AD43-BBEB75E4154A}">
      <dsp:nvSpPr>
        <dsp:cNvPr id="0" name=""/>
        <dsp:cNvSpPr/>
      </dsp:nvSpPr>
      <dsp:spPr>
        <a:xfrm>
          <a:off x="6784003" y="869158"/>
          <a:ext cx="504984" cy="5049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B62040-43A3-4430-83D9-56B3C5DE3D9B}">
      <dsp:nvSpPr>
        <dsp:cNvPr id="0" name=""/>
        <dsp:cNvSpPr/>
      </dsp:nvSpPr>
      <dsp:spPr>
        <a:xfrm>
          <a:off x="6784003" y="1446718"/>
          <a:ext cx="1442812" cy="216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Comments</a:t>
          </a:r>
        </a:p>
      </dsp:txBody>
      <dsp:txXfrm>
        <a:off x="6784003" y="1446718"/>
        <a:ext cx="1442812" cy="216421"/>
      </dsp:txXfrm>
    </dsp:sp>
    <dsp:sp modelId="{453B2844-728F-4D17-BD55-4E68D48C3940}">
      <dsp:nvSpPr>
        <dsp:cNvPr id="0" name=""/>
        <dsp:cNvSpPr/>
      </dsp:nvSpPr>
      <dsp:spPr>
        <a:xfrm>
          <a:off x="6784003" y="1696896"/>
          <a:ext cx="1442812" cy="860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Text after # is ignored by the computer—it's just notes for humans to understand the code.</a:t>
          </a:r>
        </a:p>
      </dsp:txBody>
      <dsp:txXfrm>
        <a:off x="6784003" y="1696896"/>
        <a:ext cx="1442812" cy="86005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CF5982-3704-96A6-85A6-E6EAD53859D2}"/>
              </a:ext>
            </a:extLst>
          </p:cNvPr>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913F952-31A1-4DF9-D79D-C1F78FD1F802}"/>
              </a:ext>
            </a:extLst>
          </p:cNvPr>
          <p:cNvSpPr>
            <a:spLocks noGrp="1"/>
          </p:cNvSpPr>
          <p:nvPr>
            <p:ph type="dt" sz="quarter" idx="1"/>
          </p:nvPr>
        </p:nvSpPr>
        <p:spPr>
          <a:xfrm>
            <a:off x="3937000" y="0"/>
            <a:ext cx="3011488" cy="463550"/>
          </a:xfrm>
          <a:prstGeom prst="rect">
            <a:avLst/>
          </a:prstGeom>
        </p:spPr>
        <p:txBody>
          <a:bodyPr vert="horz" lIns="91440" tIns="45720" rIns="91440" bIns="45720" rtlCol="0"/>
          <a:lstStyle>
            <a:lvl1pPr algn="r">
              <a:defRPr sz="1200"/>
            </a:lvl1pPr>
          </a:lstStyle>
          <a:p>
            <a:fld id="{FECEDB87-CFBD-4E68-A5C4-9898685B258A}" type="datetimeFigureOut">
              <a:rPr lang="en-US" smtClean="0"/>
              <a:t>8/22/2024</a:t>
            </a:fld>
            <a:endParaRPr lang="en-US"/>
          </a:p>
        </p:txBody>
      </p:sp>
      <p:sp>
        <p:nvSpPr>
          <p:cNvPr id="4" name="Footer Placeholder 3">
            <a:extLst>
              <a:ext uri="{FF2B5EF4-FFF2-40B4-BE49-F238E27FC236}">
                <a16:creationId xmlns:a16="http://schemas.microsoft.com/office/drawing/2014/main" id="{51B0DCC9-CABB-0A23-D07C-7A6589555811}"/>
              </a:ext>
            </a:extLst>
          </p:cNvPr>
          <p:cNvSpPr>
            <a:spLocks noGrp="1"/>
          </p:cNvSpPr>
          <p:nvPr>
            <p:ph type="ftr" sz="quarter" idx="2"/>
          </p:nvPr>
        </p:nvSpPr>
        <p:spPr>
          <a:xfrm>
            <a:off x="0" y="8772525"/>
            <a:ext cx="3011488" cy="4635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69720FE-F3D6-E2D2-DC94-150A9946C03C}"/>
              </a:ext>
            </a:extLst>
          </p:cNvPr>
          <p:cNvSpPr>
            <a:spLocks noGrp="1"/>
          </p:cNvSpPr>
          <p:nvPr>
            <p:ph type="sldNum" sz="quarter" idx="3"/>
          </p:nvPr>
        </p:nvSpPr>
        <p:spPr>
          <a:xfrm>
            <a:off x="3937000" y="8772525"/>
            <a:ext cx="3011488" cy="463550"/>
          </a:xfrm>
          <a:prstGeom prst="rect">
            <a:avLst/>
          </a:prstGeom>
        </p:spPr>
        <p:txBody>
          <a:bodyPr vert="horz" lIns="91440" tIns="45720" rIns="91440" bIns="45720" rtlCol="0" anchor="b"/>
          <a:lstStyle>
            <a:lvl1pPr algn="r">
              <a:defRPr sz="1200"/>
            </a:lvl1pPr>
          </a:lstStyle>
          <a:p>
            <a:fld id="{DA6E890D-7A63-427A-985B-F7F224ACD033}" type="slidenum">
              <a:rPr lang="en-US" smtClean="0"/>
              <a:t>‹#›</a:t>
            </a:fld>
            <a:endParaRPr lang="en-US"/>
          </a:p>
        </p:txBody>
      </p:sp>
    </p:spTree>
    <p:extLst>
      <p:ext uri="{BB962C8B-B14F-4D97-AF65-F5344CB8AC3E}">
        <p14:creationId xmlns:p14="http://schemas.microsoft.com/office/powerpoint/2010/main" val="1661847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D76D314A-5F6D-42B0-A57B-14527ADFBF85}" type="datetimeFigureOut">
              <a:rPr lang="en-US" smtClean="0"/>
              <a:t>8/22/2024</a:t>
            </a:fld>
            <a:endParaRPr lang="en-US"/>
          </a:p>
        </p:txBody>
      </p:sp>
      <p:sp>
        <p:nvSpPr>
          <p:cNvPr id="4" name="Slide Image Placeholder 3"/>
          <p:cNvSpPr>
            <a:spLocks noGrp="1" noRot="1" noChangeAspect="1"/>
          </p:cNvSpPr>
          <p:nvPr>
            <p:ph type="sldImg" idx="2"/>
          </p:nvPr>
        </p:nvSpPr>
        <p:spPr>
          <a:xfrm>
            <a:off x="703263" y="1154113"/>
            <a:ext cx="5543550"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95325" y="4445000"/>
            <a:ext cx="5559425" cy="36369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525"/>
            <a:ext cx="3011488" cy="463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37000" y="8772525"/>
            <a:ext cx="3011488" cy="463550"/>
          </a:xfrm>
          <a:prstGeom prst="rect">
            <a:avLst/>
          </a:prstGeom>
        </p:spPr>
        <p:txBody>
          <a:bodyPr vert="horz" lIns="91440" tIns="45720" rIns="91440" bIns="45720" rtlCol="0" anchor="b"/>
          <a:lstStyle>
            <a:lvl1pPr algn="r">
              <a:defRPr sz="1200"/>
            </a:lvl1pPr>
          </a:lstStyle>
          <a:p>
            <a:fld id="{00AF076E-914D-4F66-8D96-A023467F4575}" type="slidenum">
              <a:rPr lang="en-US" smtClean="0"/>
              <a:t>‹#›</a:t>
            </a:fld>
            <a:endParaRPr lang="en-US"/>
          </a:p>
        </p:txBody>
      </p:sp>
    </p:spTree>
    <p:extLst>
      <p:ext uri="{BB962C8B-B14F-4D97-AF65-F5344CB8AC3E}">
        <p14:creationId xmlns:p14="http://schemas.microsoft.com/office/powerpoint/2010/main" val="3686215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1</a:t>
            </a:fld>
            <a:endParaRPr lang="en-US"/>
          </a:p>
        </p:txBody>
      </p:sp>
    </p:spTree>
    <p:extLst>
      <p:ext uri="{BB962C8B-B14F-4D97-AF65-F5344CB8AC3E}">
        <p14:creationId xmlns:p14="http://schemas.microsoft.com/office/powerpoint/2010/main" val="4143567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21</a:t>
            </a:fld>
            <a:endParaRPr lang="en-US"/>
          </a:p>
        </p:txBody>
      </p:sp>
    </p:spTree>
    <p:extLst>
      <p:ext uri="{BB962C8B-B14F-4D97-AF65-F5344CB8AC3E}">
        <p14:creationId xmlns:p14="http://schemas.microsoft.com/office/powerpoint/2010/main" val="2375019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22</a:t>
            </a:fld>
            <a:endParaRPr lang="en-US"/>
          </a:p>
        </p:txBody>
      </p:sp>
    </p:spTree>
    <p:extLst>
      <p:ext uri="{BB962C8B-B14F-4D97-AF65-F5344CB8AC3E}">
        <p14:creationId xmlns:p14="http://schemas.microsoft.com/office/powerpoint/2010/main" val="2225608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23</a:t>
            </a:fld>
            <a:endParaRPr lang="en-US"/>
          </a:p>
        </p:txBody>
      </p:sp>
    </p:spTree>
    <p:extLst>
      <p:ext uri="{BB962C8B-B14F-4D97-AF65-F5344CB8AC3E}">
        <p14:creationId xmlns:p14="http://schemas.microsoft.com/office/powerpoint/2010/main" val="128963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25</a:t>
            </a:fld>
            <a:endParaRPr lang="en-US"/>
          </a:p>
        </p:txBody>
      </p:sp>
    </p:spTree>
    <p:extLst>
      <p:ext uri="{BB962C8B-B14F-4D97-AF65-F5344CB8AC3E}">
        <p14:creationId xmlns:p14="http://schemas.microsoft.com/office/powerpoint/2010/main" val="3560275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2</a:t>
            </a:fld>
            <a:endParaRPr lang="en-US"/>
          </a:p>
        </p:txBody>
      </p:sp>
    </p:spTree>
    <p:extLst>
      <p:ext uri="{BB962C8B-B14F-4D97-AF65-F5344CB8AC3E}">
        <p14:creationId xmlns:p14="http://schemas.microsoft.com/office/powerpoint/2010/main" val="1903657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4</a:t>
            </a:fld>
            <a:endParaRPr lang="en-US"/>
          </a:p>
        </p:txBody>
      </p:sp>
    </p:spTree>
    <p:extLst>
      <p:ext uri="{BB962C8B-B14F-4D97-AF65-F5344CB8AC3E}">
        <p14:creationId xmlns:p14="http://schemas.microsoft.com/office/powerpoint/2010/main" val="2687102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6</a:t>
            </a:fld>
            <a:endParaRPr lang="en-US"/>
          </a:p>
        </p:txBody>
      </p:sp>
    </p:spTree>
    <p:extLst>
      <p:ext uri="{BB962C8B-B14F-4D97-AF65-F5344CB8AC3E}">
        <p14:creationId xmlns:p14="http://schemas.microsoft.com/office/powerpoint/2010/main" val="3139176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7</a:t>
            </a:fld>
            <a:endParaRPr lang="en-US"/>
          </a:p>
        </p:txBody>
      </p:sp>
    </p:spTree>
    <p:extLst>
      <p:ext uri="{BB962C8B-B14F-4D97-AF65-F5344CB8AC3E}">
        <p14:creationId xmlns:p14="http://schemas.microsoft.com/office/powerpoint/2010/main" val="1663844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EXAMPLES</a:t>
            </a:r>
          </a:p>
        </p:txBody>
      </p:sp>
      <p:sp>
        <p:nvSpPr>
          <p:cNvPr id="4" name="Slide Number Placeholder 3"/>
          <p:cNvSpPr>
            <a:spLocks noGrp="1"/>
          </p:cNvSpPr>
          <p:nvPr>
            <p:ph type="sldNum" sz="quarter" idx="5"/>
          </p:nvPr>
        </p:nvSpPr>
        <p:spPr/>
        <p:txBody>
          <a:bodyPr/>
          <a:lstStyle/>
          <a:p>
            <a:fld id="{00AF076E-914D-4F66-8D96-A023467F4575}" type="slidenum">
              <a:rPr lang="en-US" smtClean="0"/>
              <a:t>8</a:t>
            </a:fld>
            <a:endParaRPr lang="en-US"/>
          </a:p>
        </p:txBody>
      </p:sp>
    </p:spTree>
    <p:extLst>
      <p:ext uri="{BB962C8B-B14F-4D97-AF65-F5344CB8AC3E}">
        <p14:creationId xmlns:p14="http://schemas.microsoft.com/office/powerpoint/2010/main" val="172743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9</a:t>
            </a:fld>
            <a:endParaRPr lang="en-US"/>
          </a:p>
        </p:txBody>
      </p:sp>
    </p:spTree>
    <p:extLst>
      <p:ext uri="{BB962C8B-B14F-4D97-AF65-F5344CB8AC3E}">
        <p14:creationId xmlns:p14="http://schemas.microsoft.com/office/powerpoint/2010/main" val="3918087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11</a:t>
            </a:fld>
            <a:endParaRPr lang="en-US"/>
          </a:p>
        </p:txBody>
      </p:sp>
    </p:spTree>
    <p:extLst>
      <p:ext uri="{BB962C8B-B14F-4D97-AF65-F5344CB8AC3E}">
        <p14:creationId xmlns:p14="http://schemas.microsoft.com/office/powerpoint/2010/main" val="1133698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15</a:t>
            </a:fld>
            <a:endParaRPr lang="en-US"/>
          </a:p>
        </p:txBody>
      </p:sp>
    </p:spTree>
    <p:extLst>
      <p:ext uri="{BB962C8B-B14F-4D97-AF65-F5344CB8AC3E}">
        <p14:creationId xmlns:p14="http://schemas.microsoft.com/office/powerpoint/2010/main" val="24528053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CLAglobal.com/disclaimer"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hyperlink" Target="https://www.youtube.com/user/CliftonLarsonAllen" TargetMode="External"/><Relationship Id="rId13" Type="http://schemas.openxmlformats.org/officeDocument/2006/relationships/hyperlink" Target="CLAglobal.com/disclaimer" TargetMode="External"/><Relationship Id="rId3" Type="http://schemas.openxmlformats.org/officeDocument/2006/relationships/image" Target="../media/image8.emf"/><Relationship Id="rId7" Type="http://schemas.openxmlformats.org/officeDocument/2006/relationships/image" Target="../media/image10.emf"/><Relationship Id="rId12" Type="http://schemas.openxmlformats.org/officeDocument/2006/relationships/image" Target="../media/image13.png"/><Relationship Id="rId2" Type="http://schemas.openxmlformats.org/officeDocument/2006/relationships/hyperlink" Target="https://twitter.com/CLAconnect" TargetMode="External"/><Relationship Id="rId1" Type="http://schemas.openxmlformats.org/officeDocument/2006/relationships/slideMaster" Target="../slideMasters/slideMaster1.xml"/><Relationship Id="rId6" Type="http://schemas.openxmlformats.org/officeDocument/2006/relationships/hyperlink" Target="https://www.linkedin.com/company/cliftonlarsonallen" TargetMode="External"/><Relationship Id="rId11" Type="http://schemas.openxmlformats.org/officeDocument/2006/relationships/image" Target="../media/image12.png"/><Relationship Id="rId5" Type="http://schemas.openxmlformats.org/officeDocument/2006/relationships/image" Target="../media/image9.emf"/><Relationship Id="rId10" Type="http://schemas.openxmlformats.org/officeDocument/2006/relationships/hyperlink" Target="https://www.instagram.com/lifeatcla" TargetMode="External"/><Relationship Id="rId4" Type="http://schemas.openxmlformats.org/officeDocument/2006/relationships/hyperlink" Target="https://www.facebook.com/CliftonLarsonAllen" TargetMode="External"/><Relationship Id="rId9" Type="http://schemas.openxmlformats.org/officeDocument/2006/relationships/image" Target="../media/image11.png"/><Relationship Id="rId14" Type="http://schemas.openxmlformats.org/officeDocument/2006/relationships/image" Target="../media/image5.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hyperlink" Target="CLAglobal.com/disclaime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hyperlink" Target="CLAglobal.com/disclaimer" TargetMode="External"/><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CLAglobal.com/disclaimer" TargetMode="External"/><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CLAglobal.com/disclaimer" TargetMode="External"/><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2" name="Right Triangle 11">
            <a:extLst>
              <a:ext uri="{FF2B5EF4-FFF2-40B4-BE49-F238E27FC236}">
                <a16:creationId xmlns:a16="http://schemas.microsoft.com/office/drawing/2014/main" id="{81B00EAE-591E-BC07-27E2-F45746DDECD8}"/>
              </a:ext>
            </a:extLst>
          </p:cNvPr>
          <p:cNvSpPr/>
          <p:nvPr userDrawn="1"/>
        </p:nvSpPr>
        <p:spPr bwMode="auto">
          <a:xfrm flipH="1" flipV="1">
            <a:off x="4795284" y="-1"/>
            <a:ext cx="4348716" cy="1394459"/>
          </a:xfrm>
          <a:prstGeom prst="rtTriangle">
            <a:avLst/>
          </a:prstGeom>
          <a:solidFill>
            <a:schemeClr val="accent1">
              <a:lumMod val="60000"/>
              <a:lumOff val="4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pic>
        <p:nvPicPr>
          <p:cNvPr id="5" name="Picture 4">
            <a:extLst>
              <a:ext uri="{FF2B5EF4-FFF2-40B4-BE49-F238E27FC236}">
                <a16:creationId xmlns:a16="http://schemas.microsoft.com/office/drawing/2014/main" id="{09CF8B53-D467-02AF-9FAD-042FE0FEB8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31444" y="449804"/>
            <a:ext cx="3265438" cy="727082"/>
          </a:xfrm>
          <a:prstGeom prst="rect">
            <a:avLst/>
          </a:prstGeom>
        </p:spPr>
      </p:pic>
      <p:sp>
        <p:nvSpPr>
          <p:cNvPr id="6" name="Rectangle 4">
            <a:extLst>
              <a:ext uri="{FF2B5EF4-FFF2-40B4-BE49-F238E27FC236}">
                <a16:creationId xmlns:a16="http://schemas.microsoft.com/office/drawing/2014/main" id="{B303F5B5-7B20-BEA9-0C8E-F1CF6E57A4DE}"/>
              </a:ext>
            </a:extLst>
          </p:cNvPr>
          <p:cNvSpPr>
            <a:spLocks noGrp="1" noChangeArrowheads="1"/>
          </p:cNvSpPr>
          <p:nvPr>
            <p:ph type="subTitle" idx="1" hasCustomPrompt="1"/>
          </p:nvPr>
        </p:nvSpPr>
        <p:spPr>
          <a:xfrm>
            <a:off x="620219" y="3159085"/>
            <a:ext cx="7903563" cy="367202"/>
          </a:xfrm>
          <a:noFill/>
        </p:spPr>
        <p:txBody>
          <a:bodyPr/>
          <a:lstStyle>
            <a:lvl1pPr marL="0" indent="0" algn="ctr">
              <a:buFontTx/>
              <a:buNone/>
              <a:defRPr sz="2000" b="0">
                <a:solidFill>
                  <a:schemeClr val="bg1"/>
                </a:solidFill>
                <a:latin typeface="Calibri" panose="020F0502020204030204" pitchFamily="34" charset="0"/>
                <a:cs typeface="Calibri" panose="020F0502020204030204" pitchFamily="34" charset="0"/>
              </a:defRPr>
            </a:lvl1pPr>
          </a:lstStyle>
          <a:p>
            <a:r>
              <a:rPr lang="en-US" dirty="0"/>
              <a:t>Click to edit subtitle</a:t>
            </a:r>
          </a:p>
        </p:txBody>
      </p:sp>
      <p:sp>
        <p:nvSpPr>
          <p:cNvPr id="7" name="Title 1">
            <a:extLst>
              <a:ext uri="{FF2B5EF4-FFF2-40B4-BE49-F238E27FC236}">
                <a16:creationId xmlns:a16="http://schemas.microsoft.com/office/drawing/2014/main" id="{CB4B325A-3E40-A3A5-AEC6-AFE703D14FE9}"/>
              </a:ext>
            </a:extLst>
          </p:cNvPr>
          <p:cNvSpPr>
            <a:spLocks noGrp="1"/>
          </p:cNvSpPr>
          <p:nvPr>
            <p:ph type="title" hasCustomPrompt="1"/>
          </p:nvPr>
        </p:nvSpPr>
        <p:spPr>
          <a:xfrm>
            <a:off x="620220" y="1653219"/>
            <a:ext cx="7903561" cy="1394460"/>
          </a:xfrm>
          <a:noFill/>
        </p:spPr>
        <p:txBody>
          <a:bodyPr anchor="b"/>
          <a:lstStyle>
            <a:lvl1pPr algn="ctr">
              <a:defRPr sz="4000" b="0">
                <a:solidFill>
                  <a:schemeClr val="bg1"/>
                </a:solidFill>
                <a:latin typeface="Calibri" panose="020F0502020204030204" pitchFamily="34" charset="0"/>
                <a:cs typeface="Calibri" panose="020F0502020204030204" pitchFamily="34" charset="0"/>
              </a:defRPr>
            </a:lvl1pPr>
          </a:lstStyle>
          <a:p>
            <a:r>
              <a:rPr lang="en-US" dirty="0"/>
              <a:t>Click to Edit Title</a:t>
            </a:r>
          </a:p>
        </p:txBody>
      </p:sp>
      <p:sp>
        <p:nvSpPr>
          <p:cNvPr id="8" name="Slide Number Placeholder 5">
            <a:extLst>
              <a:ext uri="{FF2B5EF4-FFF2-40B4-BE49-F238E27FC236}">
                <a16:creationId xmlns:a16="http://schemas.microsoft.com/office/drawing/2014/main" id="{4F380F61-19EB-30B2-0502-47A2DE0448C2}"/>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bg1"/>
                </a:solidFill>
              </a:defRPr>
            </a:lvl1pPr>
          </a:lstStyle>
          <a:p>
            <a:fld id="{F8E24598-D429-A34B-B4A6-5808099B37D3}" type="slidenum">
              <a:rPr lang="en-US" smtClean="0"/>
              <a:pPr/>
              <a:t>‹#›</a:t>
            </a:fld>
            <a:endParaRPr lang="en-US" dirty="0"/>
          </a:p>
        </p:txBody>
      </p:sp>
      <p:sp>
        <p:nvSpPr>
          <p:cNvPr id="10" name="Rectangle 9">
            <a:extLst>
              <a:ext uri="{FF2B5EF4-FFF2-40B4-BE49-F238E27FC236}">
                <a16:creationId xmlns:a16="http://schemas.microsoft.com/office/drawing/2014/main" id="{5B4E3A29-6A27-6619-BCAF-7D9ECBD54E2D}"/>
              </a:ext>
            </a:extLst>
          </p:cNvPr>
          <p:cNvSpPr/>
          <p:nvPr userDrawn="1"/>
        </p:nvSpPr>
        <p:spPr>
          <a:xfrm>
            <a:off x="420811" y="4768127"/>
            <a:ext cx="7697452"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2">
                    <a:lumMod val="75000"/>
                  </a:schemeClr>
                </a:solidFill>
                <a:latin typeface="Calibri" panose="020F0502020204030204" pitchFamily="34" charset="0"/>
                <a:cs typeface="Calibri" panose="020F0502020204030204" pitchFamily="34" charset="0"/>
              </a:rPr>
              <a:t>©2023 CliftonLarsonAllen LLP. CLA (CliftonLarsonAllen LLP) </a:t>
            </a:r>
            <a:r>
              <a:rPr lang="en-US" sz="700" b="0" i="0" kern="1200" dirty="0">
                <a:solidFill>
                  <a:schemeClr val="bg2">
                    <a:lumMod val="75000"/>
                  </a:schemeClr>
                </a:solidFill>
                <a:latin typeface="Calibri" panose="020F0502020204030204" pitchFamily="34" charset="0"/>
                <a:ea typeface="+mn-ea"/>
                <a:cs typeface="Calibri" panose="020F0502020204030204" pitchFamily="34" charset="0"/>
              </a:rPr>
              <a:t>is an </a:t>
            </a:r>
            <a:r>
              <a:rPr lang="en-US" sz="700" b="0" i="0" dirty="0">
                <a:solidFill>
                  <a:schemeClr val="bg2">
                    <a:lumMod val="75000"/>
                  </a:schemeClr>
                </a:solidFill>
                <a:latin typeface="Calibri" panose="020F0502020204030204" pitchFamily="34" charset="0"/>
                <a:cs typeface="Calibri" panose="020F0502020204030204" pitchFamily="34" charset="0"/>
              </a:rPr>
              <a:t>independent network member of CLA Global. See </a:t>
            </a:r>
            <a:r>
              <a:rPr lang="en-US" sz="700" b="0" i="0" dirty="0">
                <a:solidFill>
                  <a:schemeClr val="bg2">
                    <a:lumMod val="75000"/>
                  </a:schemeClr>
                </a:solidFill>
                <a:latin typeface="Calibri" panose="020F0502020204030204" pitchFamily="34" charset="0"/>
                <a:cs typeface="Calibri" panose="020F0502020204030204" pitchFamily="34" charset="0"/>
                <a:hlinkClick r:id="rId3" action="ppaction://hlinkfile">
                  <a:extLst>
                    <a:ext uri="{A12FA001-AC4F-418D-AE19-62706E023703}">
                      <ahyp:hlinkClr xmlns:ahyp="http://schemas.microsoft.com/office/drawing/2018/hyperlinkcolor" val="tx"/>
                    </a:ext>
                  </a:extLst>
                </a:hlinkClick>
              </a:rPr>
              <a:t>CLAglobal.com/disclaimer</a:t>
            </a:r>
            <a:r>
              <a:rPr lang="en-US" sz="700" b="0" i="0" dirty="0">
                <a:solidFill>
                  <a:schemeClr val="bg2">
                    <a:lumMod val="75000"/>
                  </a:schemeClr>
                </a:solidFill>
                <a:latin typeface="Calibri" panose="020F0502020204030204" pitchFamily="34" charset="0"/>
                <a:cs typeface="Calibri" panose="020F0502020204030204" pitchFamily="34" charset="0"/>
              </a:rPr>
              <a:t>. </a:t>
            </a:r>
            <a:br>
              <a:rPr lang="en-US" sz="700" b="0" i="0" dirty="0">
                <a:solidFill>
                  <a:schemeClr val="bg2">
                    <a:lumMod val="75000"/>
                  </a:schemeClr>
                </a:solidFill>
                <a:latin typeface="Calibri" panose="020F0502020204030204" pitchFamily="34" charset="0"/>
                <a:cs typeface="Calibri" panose="020F0502020204030204" pitchFamily="34" charset="0"/>
              </a:rPr>
            </a:br>
            <a:r>
              <a:rPr lang="en-US" sz="700" b="0" i="0" dirty="0">
                <a:solidFill>
                  <a:schemeClr val="bg2">
                    <a:lumMod val="75000"/>
                  </a:schemeClr>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719B11-09BF-7988-A320-DB499BBB20B9}"/>
              </a:ext>
            </a:extLst>
          </p:cNvPr>
          <p:cNvSpPr/>
          <p:nvPr userDrawn="1"/>
        </p:nvSpPr>
        <p:spPr bwMode="auto">
          <a:xfrm>
            <a:off x="1" y="0"/>
            <a:ext cx="9144000" cy="407707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7" name="Right Triangle 6">
            <a:extLst>
              <a:ext uri="{FF2B5EF4-FFF2-40B4-BE49-F238E27FC236}">
                <a16:creationId xmlns:a16="http://schemas.microsoft.com/office/drawing/2014/main" id="{DAF671D1-7297-8801-8AB2-427087A78F80}"/>
              </a:ext>
            </a:extLst>
          </p:cNvPr>
          <p:cNvSpPr/>
          <p:nvPr userDrawn="1"/>
        </p:nvSpPr>
        <p:spPr bwMode="auto">
          <a:xfrm>
            <a:off x="0" y="2771680"/>
            <a:ext cx="5478449" cy="1305390"/>
          </a:xfrm>
          <a:prstGeom prst="rtTriangle">
            <a:avLst/>
          </a:prstGeom>
          <a:solidFill>
            <a:schemeClr val="accent3">
              <a:lumMod val="20000"/>
              <a:lumOff val="8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8" name="Rectangle 4">
            <a:extLst>
              <a:ext uri="{FF2B5EF4-FFF2-40B4-BE49-F238E27FC236}">
                <a16:creationId xmlns:a16="http://schemas.microsoft.com/office/drawing/2014/main" id="{5C06161C-EC8F-BA65-FAE2-847B643428B0}"/>
              </a:ext>
            </a:extLst>
          </p:cNvPr>
          <p:cNvSpPr>
            <a:spLocks noGrp="1" noChangeArrowheads="1"/>
          </p:cNvSpPr>
          <p:nvPr>
            <p:ph type="subTitle" idx="1" hasCustomPrompt="1"/>
          </p:nvPr>
        </p:nvSpPr>
        <p:spPr>
          <a:xfrm>
            <a:off x="772338" y="2406651"/>
            <a:ext cx="7599324" cy="901700"/>
          </a:xfrm>
          <a:noFill/>
        </p:spPr>
        <p:txBody>
          <a:bodyPr/>
          <a:lstStyle>
            <a:lvl1pPr marL="0" indent="0" algn="ctr">
              <a:buFontTx/>
              <a:buNone/>
              <a:defRPr sz="2000" b="0">
                <a:solidFill>
                  <a:schemeClr val="accent1"/>
                </a:solidFill>
              </a:defRPr>
            </a:lvl1pPr>
          </a:lstStyle>
          <a:p>
            <a:r>
              <a:rPr lang="en-US" dirty="0"/>
              <a:t>Click to edit subtitle</a:t>
            </a:r>
          </a:p>
        </p:txBody>
      </p:sp>
      <p:sp>
        <p:nvSpPr>
          <p:cNvPr id="9" name="Rectangle 3">
            <a:extLst>
              <a:ext uri="{FF2B5EF4-FFF2-40B4-BE49-F238E27FC236}">
                <a16:creationId xmlns:a16="http://schemas.microsoft.com/office/drawing/2014/main" id="{FFF9CC44-1C7F-715D-1F4F-C81477D2ADD6}"/>
              </a:ext>
            </a:extLst>
          </p:cNvPr>
          <p:cNvSpPr>
            <a:spLocks noGrp="1" noChangeArrowheads="1"/>
          </p:cNvSpPr>
          <p:nvPr>
            <p:ph type="ctrTitle" hasCustomPrompt="1"/>
          </p:nvPr>
        </p:nvSpPr>
        <p:spPr>
          <a:xfrm>
            <a:off x="772338" y="1130301"/>
            <a:ext cx="7599324" cy="1206499"/>
          </a:xfrm>
          <a:noFill/>
        </p:spPr>
        <p:txBody>
          <a:bodyPr anchor="b" anchorCtr="0"/>
          <a:lstStyle>
            <a:lvl1pPr algn="ctr">
              <a:defRPr sz="4000">
                <a:solidFill>
                  <a:schemeClr val="accent1"/>
                </a:solidFill>
                <a:latin typeface="Calibri" panose="020F0502020204030204" pitchFamily="34" charset="0"/>
                <a:cs typeface="Calibri" panose="020F0502020204030204" pitchFamily="34" charset="0"/>
              </a:defRPr>
            </a:lvl1pPr>
          </a:lstStyle>
          <a:p>
            <a:r>
              <a:rPr lang="en-US" dirty="0"/>
              <a:t>Click to Edit Title</a:t>
            </a:r>
          </a:p>
        </p:txBody>
      </p:sp>
      <p:pic>
        <p:nvPicPr>
          <p:cNvPr id="2" name="Picture 1" descr="Icon&#10;&#10;Description automatically generated">
            <a:extLst>
              <a:ext uri="{FF2B5EF4-FFF2-40B4-BE49-F238E27FC236}">
                <a16:creationId xmlns:a16="http://schemas.microsoft.com/office/drawing/2014/main" id="{78C13A64-6E5D-1463-B734-C28D5D98DE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4" name="Text Placeholder 15">
            <a:extLst>
              <a:ext uri="{FF2B5EF4-FFF2-40B4-BE49-F238E27FC236}">
                <a16:creationId xmlns:a16="http://schemas.microsoft.com/office/drawing/2014/main" id="{00B62FED-BD29-17E5-9D2B-E7360ECD80A3}"/>
              </a:ext>
            </a:extLst>
          </p:cNvPr>
          <p:cNvSpPr>
            <a:spLocks noGrp="1"/>
          </p:cNvSpPr>
          <p:nvPr>
            <p:ph type="body" sz="quarter" idx="10"/>
          </p:nvPr>
        </p:nvSpPr>
        <p:spPr>
          <a:xfrm>
            <a:off x="1473201" y="4353183"/>
            <a:ext cx="5783248" cy="527050"/>
          </a:xfrm>
        </p:spPr>
        <p:txBody>
          <a:bodyPr anchor="ctr" anchorCtr="0"/>
          <a:lstStyle>
            <a:lvl1pPr marL="0" indent="0">
              <a:buNone/>
              <a:defRPr sz="1400" b="0">
                <a:solidFill>
                  <a:schemeClr val="accent1"/>
                </a:solidFill>
              </a:defRPr>
            </a:lvl1pPr>
          </a:lstStyle>
          <a:p>
            <a:pPr lvl="0"/>
            <a:r>
              <a:rPr lang="en-US"/>
              <a:t>Click to edit Master text styles</a:t>
            </a:r>
          </a:p>
        </p:txBody>
      </p:sp>
      <p:sp>
        <p:nvSpPr>
          <p:cNvPr id="5" name="Slide Number Placeholder 5">
            <a:extLst>
              <a:ext uri="{FF2B5EF4-FFF2-40B4-BE49-F238E27FC236}">
                <a16:creationId xmlns:a16="http://schemas.microsoft.com/office/drawing/2014/main" id="{892F79A0-AA50-C346-5713-DE253A069675}"/>
              </a:ext>
            </a:extLst>
          </p:cNvPr>
          <p:cNvSpPr txBox="1">
            <a:spLocks/>
          </p:cNvSpPr>
          <p:nvPr userDrawn="1"/>
        </p:nvSpPr>
        <p:spPr>
          <a:xfrm>
            <a:off x="8572280" y="4445258"/>
            <a:ext cx="395782" cy="342900"/>
          </a:xfrm>
          <a:prstGeom prst="rect">
            <a:avLst/>
          </a:prstGeom>
        </p:spPr>
        <p:txBody>
          <a:bodyPr anchor="ctr" anchorCtr="0"/>
          <a:lstStyle>
            <a:defPPr>
              <a:defRPr lang="en-US"/>
            </a:defPPr>
            <a:lvl1pPr marL="0" algn="r" defTabSz="914400" rtl="0" eaLnBrk="1" latinLnBrk="0" hangingPunct="1">
              <a:defRPr sz="8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b="0" smtClean="0"/>
              <a:pPr/>
              <a:t>‹#›</a:t>
            </a:fld>
            <a:endParaRPr lang="en-US" b="0" dirty="0"/>
          </a:p>
        </p:txBody>
      </p:sp>
      <p:pic>
        <p:nvPicPr>
          <p:cNvPr id="10" name="Picture 9" descr="Icon&#10;&#10;Description automatically generated">
            <a:extLst>
              <a:ext uri="{FF2B5EF4-FFF2-40B4-BE49-F238E27FC236}">
                <a16:creationId xmlns:a16="http://schemas.microsoft.com/office/drawing/2014/main" id="{9DCC0B8B-EBA0-D45D-F4C2-BB44C49692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547" y="4490242"/>
            <a:ext cx="628523" cy="252933"/>
          </a:xfrm>
          <a:prstGeom prst="rect">
            <a:avLst/>
          </a:prstGeom>
        </p:spPr>
      </p:pic>
      <p:sp>
        <p:nvSpPr>
          <p:cNvPr id="11" name="Rectangle 10">
            <a:extLst>
              <a:ext uri="{FF2B5EF4-FFF2-40B4-BE49-F238E27FC236}">
                <a16:creationId xmlns:a16="http://schemas.microsoft.com/office/drawing/2014/main" id="{685EC871-B307-0E73-DB55-D9C3F6321686}"/>
              </a:ext>
            </a:extLst>
          </p:cNvPr>
          <p:cNvSpPr/>
          <p:nvPr userDrawn="1"/>
        </p:nvSpPr>
        <p:spPr>
          <a:xfrm>
            <a:off x="7839332"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a:t>
            </a:r>
          </a:p>
        </p:txBody>
      </p:sp>
    </p:spTree>
    <p:extLst>
      <p:ext uri="{BB962C8B-B14F-4D97-AF65-F5344CB8AC3E}">
        <p14:creationId xmlns:p14="http://schemas.microsoft.com/office/powerpoint/2010/main" val="3220987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842772"/>
            <a:ext cx="4038600" cy="3741974"/>
          </a:xfrm>
        </p:spPr>
        <p:txBody>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48200" y="838200"/>
            <a:ext cx="4038600" cy="3741974"/>
          </a:xfrm>
        </p:spPr>
        <p:txBody>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0"/>
          </p:nvPr>
        </p:nvSpPr>
        <p:spPr/>
        <p:txBody>
          <a:bodyPr/>
          <a:lstStyle>
            <a:lvl1pPr>
              <a:defRPr/>
            </a:lvl1pPr>
          </a:lstStyle>
          <a:p>
            <a:endParaRPr lang="en-US" dirty="0"/>
          </a:p>
        </p:txBody>
      </p:sp>
      <p:sp>
        <p:nvSpPr>
          <p:cNvPr id="10" name="Title 1"/>
          <p:cNvSpPr>
            <a:spLocks noGrp="1"/>
          </p:cNvSpPr>
          <p:nvPr>
            <p:ph type="title" hasCustomPrompt="1"/>
          </p:nvPr>
        </p:nvSpPr>
        <p:spPr>
          <a:xfrm>
            <a:off x="457200" y="73152"/>
            <a:ext cx="8229600" cy="685800"/>
          </a:xfrm>
          <a:noFill/>
        </p:spPr>
        <p:txBody>
          <a:bodyPr/>
          <a:lstStyle>
            <a:lvl1pPr>
              <a:defRPr sz="3200"/>
            </a:lvl1pPr>
          </a:lstStyle>
          <a:p>
            <a:r>
              <a:rPr lang="en-US" dirty="0"/>
              <a:t>Click to Edit Title</a:t>
            </a:r>
          </a:p>
        </p:txBody>
      </p:sp>
      <p:sp>
        <p:nvSpPr>
          <p:cNvPr id="6" name="Slide Number Placeholder 5">
            <a:extLst>
              <a:ext uri="{FF2B5EF4-FFF2-40B4-BE49-F238E27FC236}">
                <a16:creationId xmlns:a16="http://schemas.microsoft.com/office/drawing/2014/main" id="{A785448F-79A1-C1A9-67E2-FBC304449C1D}"/>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795337"/>
            <a:ext cx="4040188" cy="479822"/>
          </a:xfrm>
        </p:spPr>
        <p:txBody>
          <a:bodyPr anchor="b"/>
          <a:lstStyle>
            <a:lvl1pPr marL="0" indent="0">
              <a:buNone/>
              <a:defRPr sz="2000" b="0" i="1">
                <a:solidFill>
                  <a:schemeClr val="accent2">
                    <a:lumMod val="50000"/>
                  </a:schemeClr>
                </a:solidFill>
                <a:latin typeface="Georgia" panose="02040502050405020303" pitchFamily="18"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hasCustomPrompt="1"/>
          </p:nvPr>
        </p:nvSpPr>
        <p:spPr>
          <a:xfrm>
            <a:off x="457201" y="1294208"/>
            <a:ext cx="4040188" cy="3201591"/>
          </a:xfrm>
        </p:spPr>
        <p:txBody>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vl6pPr>
              <a:defRPr sz="1600"/>
            </a:lvl6pPr>
            <a:lvl7pPr>
              <a:defRPr sz="1600"/>
            </a:lvl7pPr>
            <a:lvl8pPr>
              <a:defRPr sz="1600"/>
            </a:lvl8pPr>
            <a:lvl9pPr>
              <a:defRPr sz="16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7" y="795337"/>
            <a:ext cx="4041775" cy="479822"/>
          </a:xfrm>
        </p:spPr>
        <p:txBody>
          <a:bodyPr anchor="b"/>
          <a:lstStyle>
            <a:lvl1pPr marL="0" indent="0">
              <a:buNone/>
              <a:defRPr sz="2000" b="0" i="1">
                <a:solidFill>
                  <a:schemeClr val="accent2">
                    <a:lumMod val="50000"/>
                  </a:schemeClr>
                </a:solidFill>
                <a:latin typeface="Georgia" panose="02040502050405020303" pitchFamily="18"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hasCustomPrompt="1"/>
          </p:nvPr>
        </p:nvSpPr>
        <p:spPr>
          <a:xfrm>
            <a:off x="4645027" y="1294208"/>
            <a:ext cx="4041775" cy="3201591"/>
          </a:xfrm>
        </p:spPr>
        <p:txBody>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vl6pPr>
              <a:defRPr sz="1600"/>
            </a:lvl6pPr>
            <a:lvl7pPr>
              <a:defRPr sz="1600"/>
            </a:lvl7pPr>
            <a:lvl8pPr>
              <a:defRPr sz="1600"/>
            </a:lvl8pPr>
            <a:lvl9pPr>
              <a:defRPr sz="16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10"/>
          </p:nvPr>
        </p:nvSpPr>
        <p:spPr/>
        <p:txBody>
          <a:bodyPr/>
          <a:lstStyle>
            <a:lvl1pPr>
              <a:defRPr/>
            </a:lvl1pPr>
          </a:lstStyle>
          <a:p>
            <a:endParaRPr lang="en-US" dirty="0"/>
          </a:p>
        </p:txBody>
      </p:sp>
      <p:sp>
        <p:nvSpPr>
          <p:cNvPr id="12" name="Title 1"/>
          <p:cNvSpPr>
            <a:spLocks noGrp="1"/>
          </p:cNvSpPr>
          <p:nvPr>
            <p:ph type="title" hasCustomPrompt="1"/>
          </p:nvPr>
        </p:nvSpPr>
        <p:spPr>
          <a:xfrm>
            <a:off x="457200" y="73152"/>
            <a:ext cx="8229600" cy="685800"/>
          </a:xfrm>
          <a:noFill/>
        </p:spPr>
        <p:txBody>
          <a:bodyPr/>
          <a:lstStyle>
            <a:lvl1pPr>
              <a:defRPr sz="3200"/>
            </a:lvl1pPr>
          </a:lstStyle>
          <a:p>
            <a:r>
              <a:rPr lang="en-US" dirty="0"/>
              <a:t>Click to Edit Title</a:t>
            </a:r>
          </a:p>
        </p:txBody>
      </p:sp>
      <p:sp>
        <p:nvSpPr>
          <p:cNvPr id="8" name="Slide Number Placeholder 5">
            <a:extLst>
              <a:ext uri="{FF2B5EF4-FFF2-40B4-BE49-F238E27FC236}">
                <a16:creationId xmlns:a16="http://schemas.microsoft.com/office/drawing/2014/main" id="{166ED9E7-A111-CB56-8A61-2CC9CB1F80A3}"/>
              </a:ext>
            </a:extLst>
          </p:cNvPr>
          <p:cNvSpPr>
            <a:spLocks noGrp="1"/>
          </p:cNvSpPr>
          <p:nvPr>
            <p:ph type="sldNum" sz="quarter" idx="11"/>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endParaRPr lang="en-US" dirty="0"/>
          </a:p>
        </p:txBody>
      </p:sp>
      <p:sp>
        <p:nvSpPr>
          <p:cNvPr id="8" name="Title 1"/>
          <p:cNvSpPr>
            <a:spLocks noGrp="1"/>
          </p:cNvSpPr>
          <p:nvPr>
            <p:ph type="title" hasCustomPrompt="1"/>
          </p:nvPr>
        </p:nvSpPr>
        <p:spPr>
          <a:xfrm>
            <a:off x="457200" y="73152"/>
            <a:ext cx="8229600" cy="685800"/>
          </a:xfrm>
          <a:noFill/>
        </p:spPr>
        <p:txBody>
          <a:bodyPr/>
          <a:lstStyle>
            <a:lvl1pPr>
              <a:defRPr sz="3200"/>
            </a:lvl1pPr>
          </a:lstStyle>
          <a:p>
            <a:r>
              <a:rPr lang="en-US" dirty="0"/>
              <a:t>Click to Edit Title</a:t>
            </a:r>
          </a:p>
        </p:txBody>
      </p:sp>
      <p:sp>
        <p:nvSpPr>
          <p:cNvPr id="4" name="Slide Number Placeholder 5">
            <a:extLst>
              <a:ext uri="{FF2B5EF4-FFF2-40B4-BE49-F238E27FC236}">
                <a16:creationId xmlns:a16="http://schemas.microsoft.com/office/drawing/2014/main" id="{9EE09486-7CA4-60D6-B2F4-59EF8FF9A10F}"/>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dirty="0"/>
          </a:p>
        </p:txBody>
      </p:sp>
      <p:sp>
        <p:nvSpPr>
          <p:cNvPr id="4" name="Slide Number Placeholder 5">
            <a:extLst>
              <a:ext uri="{FF2B5EF4-FFF2-40B4-BE49-F238E27FC236}">
                <a16:creationId xmlns:a16="http://schemas.microsoft.com/office/drawing/2014/main" id="{8A5D5A8B-70ED-DE23-4B87-C1C76EF77744}"/>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2" y="848701"/>
            <a:ext cx="3200399" cy="469900"/>
          </a:xfrm>
        </p:spPr>
        <p:txBody>
          <a:bodyPr anchor="ctr" anchorCtr="0"/>
          <a:lstStyle>
            <a:lvl1pPr algn="l">
              <a:defRPr sz="2400" b="0"/>
            </a:lvl1pPr>
          </a:lstStyle>
          <a:p>
            <a:r>
              <a:rPr lang="en-US" dirty="0"/>
              <a:t>Click to Edit Title</a:t>
            </a:r>
          </a:p>
        </p:txBody>
      </p:sp>
      <p:sp>
        <p:nvSpPr>
          <p:cNvPr id="3" name="Content Placeholder 2"/>
          <p:cNvSpPr>
            <a:spLocks noGrp="1"/>
          </p:cNvSpPr>
          <p:nvPr>
            <p:ph idx="1" hasCustomPrompt="1"/>
          </p:nvPr>
        </p:nvSpPr>
        <p:spPr>
          <a:xfrm>
            <a:off x="4114802" y="573781"/>
            <a:ext cx="4352924" cy="3684869"/>
          </a:xfrm>
          <a:solidFill>
            <a:schemeClr val="bg1"/>
          </a:solidFill>
          <a:ln>
            <a:noFill/>
          </a:ln>
        </p:spPr>
        <p:txBody>
          <a:bodyPr anchor="ctr" anchorCtr="0"/>
          <a:lstStyle>
            <a:lvl1pPr marL="0" indent="0">
              <a:buNone/>
              <a:defRPr sz="2400">
                <a:solidFill>
                  <a:schemeClr val="tx2"/>
                </a:solidFill>
              </a:defRPr>
            </a:lvl1pPr>
            <a:lvl2pPr marL="457200" indent="0">
              <a:buNone/>
              <a:defRPr sz="2000">
                <a:solidFill>
                  <a:schemeClr val="tx2"/>
                </a:solidFill>
              </a:defRPr>
            </a:lvl2pPr>
            <a:lvl3pPr marL="914400" indent="0">
              <a:buNone/>
              <a:defRPr sz="1800">
                <a:solidFill>
                  <a:schemeClr val="tx2"/>
                </a:solidFill>
              </a:defRPr>
            </a:lvl3pPr>
            <a:lvl4pPr marL="1371600" indent="0">
              <a:buNone/>
              <a:defRPr sz="1600">
                <a:solidFill>
                  <a:schemeClr val="tx2"/>
                </a:solidFill>
              </a:defRPr>
            </a:lvl4pPr>
            <a:lvl5pPr marL="1828800" indent="0">
              <a:buNone/>
              <a:defRPr sz="1600">
                <a:solidFill>
                  <a:schemeClr val="tx2"/>
                </a:solidFill>
              </a:defRPr>
            </a:lvl5pPr>
            <a:lvl6pPr>
              <a:defRPr sz="2000"/>
            </a:lvl6pPr>
            <a:lvl7pPr>
              <a:defRPr sz="2000"/>
            </a:lvl7pPr>
            <a:lvl8pPr>
              <a:defRPr sz="2000"/>
            </a:lvl8pPr>
            <a:lvl9pPr>
              <a:defRPr sz="2000"/>
            </a:lvl9pPr>
          </a:lstStyle>
          <a:p>
            <a:pPr lvl="0"/>
            <a:r>
              <a:rPr lang="en-US" dirty="0"/>
              <a:t>Click to add content</a:t>
            </a:r>
          </a:p>
        </p:txBody>
      </p:sp>
      <p:sp>
        <p:nvSpPr>
          <p:cNvPr id="4" name="Text Placeholder 3"/>
          <p:cNvSpPr>
            <a:spLocks noGrp="1"/>
          </p:cNvSpPr>
          <p:nvPr>
            <p:ph type="body" sz="half" idx="2" hasCustomPrompt="1"/>
          </p:nvPr>
        </p:nvSpPr>
        <p:spPr>
          <a:xfrm>
            <a:off x="457202" y="1385277"/>
            <a:ext cx="3200399" cy="2873373"/>
          </a:xfrm>
        </p:spPr>
        <p:txBody>
          <a:bodyPr/>
          <a:lstStyle>
            <a:lvl1pPr marL="342900" indent="-342900">
              <a:buFont typeface="Arial" panose="020B0604020202020204" pitchFamily="34" charset="0"/>
              <a:buChar char="•"/>
              <a:defRPr sz="2000"/>
            </a:lvl1pPr>
            <a:lvl2pPr marL="628650" indent="-171450">
              <a:buFont typeface="Arial" panose="020B0604020202020204" pitchFamily="34" charset="0"/>
              <a:buChar char="•"/>
              <a:defRPr sz="1600"/>
            </a:lvl2pPr>
            <a:lvl3pPr marL="1085850" indent="-171450">
              <a:buFont typeface="Arial" panose="020B0604020202020204" pitchFamily="34" charset="0"/>
              <a:buChar char="•"/>
              <a:defRPr sz="1100"/>
            </a:lvl3pPr>
            <a:lvl4pPr marL="1543050" indent="-171450">
              <a:buFont typeface="Arial" panose="020B0604020202020204" pitchFamily="34" charset="0"/>
              <a:buChar char="•"/>
              <a:defRPr sz="1050"/>
            </a:lvl4pPr>
            <a:lvl5pPr marL="2000250" indent="-171450">
              <a:buFont typeface="Arial" panose="020B0604020202020204" pitchFamily="34" charset="0"/>
              <a:buChar char="•"/>
              <a:defRPr sz="105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0"/>
          </p:nvPr>
        </p:nvSpPr>
        <p:spPr>
          <a:xfrm>
            <a:off x="457199" y="4363541"/>
            <a:ext cx="2895600" cy="171450"/>
          </a:xfrm>
        </p:spPr>
        <p:txBody>
          <a:bodyPr/>
          <a:lstStyle>
            <a:lvl1pPr>
              <a:defRPr/>
            </a:lvl1pPr>
          </a:lstStyle>
          <a:p>
            <a:endParaRPr lang="en-US" dirty="0"/>
          </a:p>
        </p:txBody>
      </p:sp>
      <p:sp>
        <p:nvSpPr>
          <p:cNvPr id="7" name="Text Placeholder 4">
            <a:extLst>
              <a:ext uri="{FF2B5EF4-FFF2-40B4-BE49-F238E27FC236}">
                <a16:creationId xmlns:a16="http://schemas.microsoft.com/office/drawing/2014/main" id="{024266C0-9442-4818-AACA-0440A92CB4B4}"/>
              </a:ext>
            </a:extLst>
          </p:cNvPr>
          <p:cNvSpPr>
            <a:spLocks noGrp="1"/>
          </p:cNvSpPr>
          <p:nvPr>
            <p:ph type="body" sz="quarter" idx="11" hasCustomPrompt="1"/>
          </p:nvPr>
        </p:nvSpPr>
        <p:spPr>
          <a:xfrm>
            <a:off x="457199" y="526157"/>
            <a:ext cx="3200400" cy="255868"/>
          </a:xfrm>
        </p:spPr>
        <p:txBody>
          <a:bodyPr anchor="b" anchorCtr="0"/>
          <a:lstStyle>
            <a:lvl1pPr marL="0" indent="0">
              <a:buNone/>
              <a:defRPr sz="1100" u="none" baseline="0">
                <a:solidFill>
                  <a:schemeClr val="accent2">
                    <a:lumMod val="50000"/>
                  </a:schemeClr>
                </a:solidFill>
                <a:uFill>
                  <a:solidFill>
                    <a:schemeClr val="accent4"/>
                  </a:solidFill>
                </a:uFill>
              </a:defRPr>
            </a:lvl1pPr>
            <a:lvl2pPr marL="609569" indent="0">
              <a:buNone/>
              <a:defRPr/>
            </a:lvl2pPr>
            <a:lvl3pPr marL="1219139" indent="0">
              <a:buNone/>
              <a:defRPr/>
            </a:lvl3pPr>
            <a:lvl4pPr marL="1828709" indent="0">
              <a:buNone/>
              <a:defRPr/>
            </a:lvl4pPr>
            <a:lvl5pPr marL="2438279" indent="0">
              <a:buNone/>
              <a:defRPr/>
            </a:lvl5pPr>
          </a:lstStyle>
          <a:p>
            <a:pPr lvl="0"/>
            <a:r>
              <a:rPr lang="en-US" dirty="0"/>
              <a:t>CLICK TO EDIT TEXT</a:t>
            </a:r>
          </a:p>
        </p:txBody>
      </p:sp>
      <p:sp>
        <p:nvSpPr>
          <p:cNvPr id="8" name="Slide Number Placeholder 5">
            <a:extLst>
              <a:ext uri="{FF2B5EF4-FFF2-40B4-BE49-F238E27FC236}">
                <a16:creationId xmlns:a16="http://schemas.microsoft.com/office/drawing/2014/main" id="{9A944E0B-FA0A-467B-01E4-A399399DDA3D}"/>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DE42890-AADC-0BC0-6CA3-ED7C048B6D01}"/>
              </a:ext>
            </a:extLst>
          </p:cNvPr>
          <p:cNvSpPr/>
          <p:nvPr userDrawn="1"/>
        </p:nvSpPr>
        <p:spPr bwMode="auto">
          <a:xfrm>
            <a:off x="0" y="4072835"/>
            <a:ext cx="9144000" cy="1070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1"/>
              </a:solidFill>
              <a:effectLst/>
              <a:latin typeface="Arial" charset="0"/>
              <a:ea typeface="ヒラギノ角ゴ Pro W3" pitchFamily="1" charset="-128"/>
            </a:endParaRPr>
          </a:p>
        </p:txBody>
      </p:sp>
      <p:sp>
        <p:nvSpPr>
          <p:cNvPr id="3" name="Picture Placeholder 2"/>
          <p:cNvSpPr>
            <a:spLocks noGrp="1"/>
          </p:cNvSpPr>
          <p:nvPr>
            <p:ph type="pic" idx="1"/>
          </p:nvPr>
        </p:nvSpPr>
        <p:spPr>
          <a:xfrm>
            <a:off x="0" y="0"/>
            <a:ext cx="9144000" cy="4072265"/>
          </a:xfrm>
        </p:spPr>
        <p:txBody>
          <a:bodyPr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2" name="Picture 1" descr="Icon&#10;&#10;Description automatically generated">
            <a:extLst>
              <a:ext uri="{FF2B5EF4-FFF2-40B4-BE49-F238E27FC236}">
                <a16:creationId xmlns:a16="http://schemas.microsoft.com/office/drawing/2014/main" id="{C66EE458-694C-8237-BEB4-31D0B74A91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5" name="Text Placeholder 15">
            <a:extLst>
              <a:ext uri="{FF2B5EF4-FFF2-40B4-BE49-F238E27FC236}">
                <a16:creationId xmlns:a16="http://schemas.microsoft.com/office/drawing/2014/main" id="{1633C46E-35AE-BB8A-3881-B8EF679014C0}"/>
              </a:ext>
            </a:extLst>
          </p:cNvPr>
          <p:cNvSpPr>
            <a:spLocks noGrp="1"/>
          </p:cNvSpPr>
          <p:nvPr>
            <p:ph type="body" sz="quarter" idx="10"/>
          </p:nvPr>
        </p:nvSpPr>
        <p:spPr>
          <a:xfrm>
            <a:off x="1473201" y="4353183"/>
            <a:ext cx="5783248" cy="527050"/>
          </a:xfrm>
        </p:spPr>
        <p:txBody>
          <a:bodyPr anchor="ctr" anchorCtr="0"/>
          <a:lstStyle>
            <a:lvl1pPr marL="0" indent="0">
              <a:buNone/>
              <a:defRPr sz="1400" b="0">
                <a:solidFill>
                  <a:schemeClr val="accent1"/>
                </a:solidFill>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0538CE7F-C3BE-5B7D-9813-50FF880E0223}"/>
              </a:ext>
            </a:extLst>
          </p:cNvPr>
          <p:cNvSpPr txBox="1">
            <a:spLocks/>
          </p:cNvSpPr>
          <p:nvPr userDrawn="1"/>
        </p:nvSpPr>
        <p:spPr>
          <a:xfrm>
            <a:off x="8572280" y="4445258"/>
            <a:ext cx="395782" cy="342900"/>
          </a:xfrm>
          <a:prstGeom prst="rect">
            <a:avLst/>
          </a:prstGeom>
        </p:spPr>
        <p:txBody>
          <a:bodyPr anchor="ctr" anchorCtr="0"/>
          <a:lstStyle>
            <a:defPPr>
              <a:defRPr lang="en-US"/>
            </a:defPPr>
            <a:lvl1pPr marL="0" algn="r" defTabSz="914400" rtl="0" eaLnBrk="1" latinLnBrk="0" hangingPunct="1">
              <a:defRPr sz="8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b="0" smtClean="0"/>
              <a:pPr/>
              <a:t>‹#›</a:t>
            </a:fld>
            <a:endParaRPr lang="en-US" b="0" dirty="0"/>
          </a:p>
        </p:txBody>
      </p:sp>
      <p:pic>
        <p:nvPicPr>
          <p:cNvPr id="7" name="Picture 6" descr="Icon&#10;&#10;Description automatically generated">
            <a:extLst>
              <a:ext uri="{FF2B5EF4-FFF2-40B4-BE49-F238E27FC236}">
                <a16:creationId xmlns:a16="http://schemas.microsoft.com/office/drawing/2014/main" id="{2B25157E-9FAB-E077-37BE-854A3DCC7A3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547" y="4490242"/>
            <a:ext cx="628523" cy="252933"/>
          </a:xfrm>
          <a:prstGeom prst="rect">
            <a:avLst/>
          </a:prstGeom>
        </p:spPr>
      </p:pic>
      <p:sp>
        <p:nvSpPr>
          <p:cNvPr id="8" name="Rectangle 7">
            <a:extLst>
              <a:ext uri="{FF2B5EF4-FFF2-40B4-BE49-F238E27FC236}">
                <a16:creationId xmlns:a16="http://schemas.microsoft.com/office/drawing/2014/main" id="{B3A052A8-5317-10FA-29A0-75EA1657CE9D}"/>
              </a:ext>
            </a:extLst>
          </p:cNvPr>
          <p:cNvSpPr/>
          <p:nvPr userDrawn="1"/>
        </p:nvSpPr>
        <p:spPr>
          <a:xfrm>
            <a:off x="7839332"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A Promis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7557F-2FE6-AC33-761D-CA73283883D0}"/>
              </a:ext>
            </a:extLst>
          </p:cNvPr>
          <p:cNvSpPr/>
          <p:nvPr userDrawn="1"/>
        </p:nvSpPr>
        <p:spPr bwMode="auto">
          <a:xfrm>
            <a:off x="1" y="0"/>
            <a:ext cx="9144000" cy="4077070"/>
          </a:xfrm>
          <a:prstGeom prst="rect">
            <a:avLst/>
          </a:prstGeom>
          <a:solidFill>
            <a:srgbClr val="F7F7F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3" name="Right Triangle 2">
            <a:extLst>
              <a:ext uri="{FF2B5EF4-FFF2-40B4-BE49-F238E27FC236}">
                <a16:creationId xmlns:a16="http://schemas.microsoft.com/office/drawing/2014/main" id="{057DEEDB-F766-E787-856C-92DBA8D1C46D}"/>
              </a:ext>
            </a:extLst>
          </p:cNvPr>
          <p:cNvSpPr/>
          <p:nvPr userDrawn="1"/>
        </p:nvSpPr>
        <p:spPr bwMode="auto">
          <a:xfrm>
            <a:off x="0" y="2771680"/>
            <a:ext cx="5478449" cy="1305390"/>
          </a:xfrm>
          <a:prstGeom prst="r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 name="Rectangle 3">
            <a:extLst>
              <a:ext uri="{FF2B5EF4-FFF2-40B4-BE49-F238E27FC236}">
                <a16:creationId xmlns:a16="http://schemas.microsoft.com/office/drawing/2014/main" id="{70003AE5-3F59-8926-AC61-5DADB87BEF7C}"/>
              </a:ext>
            </a:extLst>
          </p:cNvPr>
          <p:cNvSpPr>
            <a:spLocks noGrp="1" noChangeArrowheads="1"/>
          </p:cNvSpPr>
          <p:nvPr>
            <p:ph type="ctrTitle" hasCustomPrompt="1"/>
          </p:nvPr>
        </p:nvSpPr>
        <p:spPr>
          <a:xfrm>
            <a:off x="772338" y="325761"/>
            <a:ext cx="7599324" cy="663076"/>
          </a:xfrm>
          <a:noFill/>
        </p:spPr>
        <p:txBody>
          <a:bodyPr anchor="b" anchorCtr="0"/>
          <a:lstStyle>
            <a:lvl1pPr algn="ctr">
              <a:defRPr sz="4000">
                <a:solidFill>
                  <a:schemeClr val="accent1"/>
                </a:solidFill>
                <a:latin typeface="Calibri" panose="020F0502020204030204" pitchFamily="34" charset="0"/>
                <a:cs typeface="Calibri" panose="020F0502020204030204" pitchFamily="34" charset="0"/>
              </a:defRPr>
            </a:lvl1pPr>
          </a:lstStyle>
          <a:p>
            <a:r>
              <a:rPr lang="en-US" dirty="0"/>
              <a:t>Click to Edit Title</a:t>
            </a:r>
          </a:p>
        </p:txBody>
      </p:sp>
      <p:sp>
        <p:nvSpPr>
          <p:cNvPr id="18" name="Content Placeholder 17">
            <a:extLst>
              <a:ext uri="{FF2B5EF4-FFF2-40B4-BE49-F238E27FC236}">
                <a16:creationId xmlns:a16="http://schemas.microsoft.com/office/drawing/2014/main" id="{B959EB38-EAF1-93FD-C7C0-380A3299ECB5}"/>
              </a:ext>
            </a:extLst>
          </p:cNvPr>
          <p:cNvSpPr>
            <a:spLocks noGrp="1"/>
          </p:cNvSpPr>
          <p:nvPr>
            <p:ph sz="quarter" idx="11" hasCustomPrompt="1"/>
          </p:nvPr>
        </p:nvSpPr>
        <p:spPr>
          <a:xfrm>
            <a:off x="772337" y="1066430"/>
            <a:ext cx="7599323" cy="2628116"/>
          </a:xfrm>
        </p:spPr>
        <p:txBody>
          <a:bodyPr/>
          <a:lstStyle>
            <a:lvl1pPr marL="0" indent="0" algn="ctr">
              <a:buNone/>
              <a:defRPr/>
            </a:lvl1pPr>
          </a:lstStyle>
          <a:p>
            <a:pPr lvl="0"/>
            <a:r>
              <a:rPr lang="en-US" dirty="0"/>
              <a:t>Click to add content</a:t>
            </a:r>
          </a:p>
        </p:txBody>
      </p:sp>
      <p:pic>
        <p:nvPicPr>
          <p:cNvPr id="4" name="Picture 3" descr="Icon&#10;&#10;Description automatically generated">
            <a:extLst>
              <a:ext uri="{FF2B5EF4-FFF2-40B4-BE49-F238E27FC236}">
                <a16:creationId xmlns:a16="http://schemas.microsoft.com/office/drawing/2014/main" id="{425B2BF2-8AAD-F84B-A55B-25F283F58A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12" name="Text Placeholder 15">
            <a:extLst>
              <a:ext uri="{FF2B5EF4-FFF2-40B4-BE49-F238E27FC236}">
                <a16:creationId xmlns:a16="http://schemas.microsoft.com/office/drawing/2014/main" id="{7EC0DF60-086F-4FB0-64BF-1D114AC26BE0}"/>
              </a:ext>
            </a:extLst>
          </p:cNvPr>
          <p:cNvSpPr>
            <a:spLocks noGrp="1"/>
          </p:cNvSpPr>
          <p:nvPr>
            <p:ph type="body" sz="quarter" idx="10"/>
          </p:nvPr>
        </p:nvSpPr>
        <p:spPr>
          <a:xfrm>
            <a:off x="1473201" y="4353183"/>
            <a:ext cx="5783248" cy="527050"/>
          </a:xfrm>
        </p:spPr>
        <p:txBody>
          <a:bodyPr anchor="ctr" anchorCtr="0"/>
          <a:lstStyle>
            <a:lvl1pPr marL="0" indent="0">
              <a:buNone/>
              <a:defRPr sz="1400" b="0">
                <a:solidFill>
                  <a:schemeClr val="accent1"/>
                </a:solidFill>
              </a:defRPr>
            </a:lvl1pPr>
          </a:lstStyle>
          <a:p>
            <a:pPr lvl="0"/>
            <a:r>
              <a:rPr lang="en-US"/>
              <a:t>Click to edit Master text styles</a:t>
            </a:r>
          </a:p>
        </p:txBody>
      </p:sp>
      <p:sp>
        <p:nvSpPr>
          <p:cNvPr id="13" name="Slide Number Placeholder 5">
            <a:extLst>
              <a:ext uri="{FF2B5EF4-FFF2-40B4-BE49-F238E27FC236}">
                <a16:creationId xmlns:a16="http://schemas.microsoft.com/office/drawing/2014/main" id="{C9094FFC-CEA7-E696-F0DF-10C966EDB559}"/>
              </a:ext>
            </a:extLst>
          </p:cNvPr>
          <p:cNvSpPr txBox="1">
            <a:spLocks/>
          </p:cNvSpPr>
          <p:nvPr userDrawn="1"/>
        </p:nvSpPr>
        <p:spPr>
          <a:xfrm>
            <a:off x="8572280" y="4445258"/>
            <a:ext cx="395782" cy="342900"/>
          </a:xfrm>
          <a:prstGeom prst="rect">
            <a:avLst/>
          </a:prstGeom>
        </p:spPr>
        <p:txBody>
          <a:bodyPr anchor="ctr" anchorCtr="0"/>
          <a:lstStyle>
            <a:defPPr>
              <a:defRPr lang="en-US"/>
            </a:defPPr>
            <a:lvl1pPr marL="0" algn="r" defTabSz="914400" rtl="0" eaLnBrk="1" latinLnBrk="0" hangingPunct="1">
              <a:defRPr sz="8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b="0" smtClean="0"/>
              <a:pPr/>
              <a:t>‹#›</a:t>
            </a:fld>
            <a:endParaRPr lang="en-US" b="0" dirty="0"/>
          </a:p>
        </p:txBody>
      </p:sp>
      <p:pic>
        <p:nvPicPr>
          <p:cNvPr id="14" name="Picture 13" descr="Icon&#10;&#10;Description automatically generated">
            <a:extLst>
              <a:ext uri="{FF2B5EF4-FFF2-40B4-BE49-F238E27FC236}">
                <a16:creationId xmlns:a16="http://schemas.microsoft.com/office/drawing/2014/main" id="{CEBE77CA-C9BE-D0D7-BA0C-502A341E11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547" y="4490242"/>
            <a:ext cx="628523" cy="252933"/>
          </a:xfrm>
          <a:prstGeom prst="rect">
            <a:avLst/>
          </a:prstGeom>
        </p:spPr>
      </p:pic>
      <p:sp>
        <p:nvSpPr>
          <p:cNvPr id="15" name="Rectangle 14">
            <a:extLst>
              <a:ext uri="{FF2B5EF4-FFF2-40B4-BE49-F238E27FC236}">
                <a16:creationId xmlns:a16="http://schemas.microsoft.com/office/drawing/2014/main" id="{093B3263-8B6F-82F9-C80F-DE2CD9218DB8}"/>
              </a:ext>
            </a:extLst>
          </p:cNvPr>
          <p:cNvSpPr/>
          <p:nvPr userDrawn="1"/>
        </p:nvSpPr>
        <p:spPr>
          <a:xfrm>
            <a:off x="7839332"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a:t>
            </a:r>
          </a:p>
        </p:txBody>
      </p:sp>
    </p:spTree>
    <p:extLst>
      <p:ext uri="{BB962C8B-B14F-4D97-AF65-F5344CB8AC3E}">
        <p14:creationId xmlns:p14="http://schemas.microsoft.com/office/powerpoint/2010/main" val="351190136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413BD5C-C95E-4E77-8047-3BD0E62CEF60}"/>
              </a:ext>
            </a:extLst>
          </p:cNvPr>
          <p:cNvSpPr txBox="1"/>
          <p:nvPr/>
        </p:nvSpPr>
        <p:spPr>
          <a:xfrm>
            <a:off x="1350532" y="3415307"/>
            <a:ext cx="2025704" cy="369332"/>
          </a:xfrm>
          <a:prstGeom prst="rect">
            <a:avLst/>
          </a:prstGeom>
          <a:noFill/>
        </p:spPr>
        <p:txBody>
          <a:bodyPr wrap="square" rtlCol="0">
            <a:spAutoFit/>
          </a:bodyPr>
          <a:lstStyle/>
          <a:p>
            <a:pPr algn="l"/>
            <a:r>
              <a:rPr lang="en-US" sz="1800" b="0" dirty="0" err="1">
                <a:solidFill>
                  <a:schemeClr val="bg1"/>
                </a:solidFill>
              </a:rPr>
              <a:t>CLAconnect.com</a:t>
            </a:r>
            <a:endParaRPr lang="en-US" sz="1800" b="0" dirty="0">
              <a:solidFill>
                <a:schemeClr val="bg1"/>
              </a:solidFill>
            </a:endParaRPr>
          </a:p>
        </p:txBody>
      </p:sp>
      <p:pic>
        <p:nvPicPr>
          <p:cNvPr id="22" name="Picture 21">
            <a:hlinkClick r:id="rId2"/>
            <a:extLst>
              <a:ext uri="{FF2B5EF4-FFF2-40B4-BE49-F238E27FC236}">
                <a16:creationId xmlns:a16="http://schemas.microsoft.com/office/drawing/2014/main" id="{5260E43D-7C6D-46A8-976B-EEBA496DE448}"/>
              </a:ext>
            </a:extLst>
          </p:cNvPr>
          <p:cNvPicPr>
            <a:picLocks noChangeAspect="1"/>
          </p:cNvPicPr>
          <p:nvPr/>
        </p:nvPicPr>
        <p:blipFill>
          <a:blip r:embed="rId3" cstate="print">
            <a:alphaModFix amt="80000"/>
            <a:extLst>
              <a:ext uri="{28A0092B-C50C-407E-A947-70E740481C1C}">
                <a14:useLocalDpi xmlns:a14="http://schemas.microsoft.com/office/drawing/2010/main"/>
              </a:ext>
            </a:extLst>
          </a:blip>
          <a:stretch>
            <a:fillRect/>
          </a:stretch>
        </p:blipFill>
        <p:spPr>
          <a:xfrm>
            <a:off x="2259160" y="3876797"/>
            <a:ext cx="229981" cy="229981"/>
          </a:xfrm>
          <a:prstGeom prst="rect">
            <a:avLst/>
          </a:prstGeom>
        </p:spPr>
      </p:pic>
      <p:pic>
        <p:nvPicPr>
          <p:cNvPr id="23" name="Picture 22">
            <a:hlinkClick r:id="rId4"/>
            <a:extLst>
              <a:ext uri="{FF2B5EF4-FFF2-40B4-BE49-F238E27FC236}">
                <a16:creationId xmlns:a16="http://schemas.microsoft.com/office/drawing/2014/main" id="{ADE720D9-B778-475B-97D6-F2526B90F17A}"/>
              </a:ext>
            </a:extLst>
          </p:cNvPr>
          <p:cNvPicPr>
            <a:picLocks noChangeAspect="1"/>
          </p:cNvPicPr>
          <p:nvPr/>
        </p:nvPicPr>
        <p:blipFill>
          <a:blip r:embed="rId5">
            <a:alphaModFix amt="80000"/>
            <a:extLst>
              <a:ext uri="{28A0092B-C50C-407E-A947-70E740481C1C}">
                <a14:useLocalDpi xmlns:a14="http://schemas.microsoft.com/office/drawing/2010/main"/>
              </a:ext>
            </a:extLst>
          </a:blip>
          <a:stretch>
            <a:fillRect/>
          </a:stretch>
        </p:blipFill>
        <p:spPr>
          <a:xfrm>
            <a:off x="1845211" y="3877239"/>
            <a:ext cx="229096" cy="229096"/>
          </a:xfrm>
          <a:prstGeom prst="rect">
            <a:avLst/>
          </a:prstGeom>
        </p:spPr>
      </p:pic>
      <p:pic>
        <p:nvPicPr>
          <p:cNvPr id="24" name="Picture 23">
            <a:hlinkClick r:id="rId6"/>
            <a:extLst>
              <a:ext uri="{FF2B5EF4-FFF2-40B4-BE49-F238E27FC236}">
                <a16:creationId xmlns:a16="http://schemas.microsoft.com/office/drawing/2014/main" id="{DED96B5A-AEDD-460B-B22F-74A95671E842}"/>
              </a:ext>
            </a:extLst>
          </p:cNvPr>
          <p:cNvPicPr>
            <a:picLocks noChangeAspect="1"/>
          </p:cNvPicPr>
          <p:nvPr/>
        </p:nvPicPr>
        <p:blipFill>
          <a:blip r:embed="rId7">
            <a:alphaModFix amt="80000"/>
            <a:extLst>
              <a:ext uri="{28A0092B-C50C-407E-A947-70E740481C1C}">
                <a14:useLocalDpi xmlns:a14="http://schemas.microsoft.com/office/drawing/2010/main"/>
              </a:ext>
            </a:extLst>
          </a:blip>
          <a:stretch>
            <a:fillRect/>
          </a:stretch>
        </p:blipFill>
        <p:spPr>
          <a:xfrm>
            <a:off x="1437639" y="3880428"/>
            <a:ext cx="222718" cy="222718"/>
          </a:xfrm>
          <a:prstGeom prst="rect">
            <a:avLst/>
          </a:prstGeom>
        </p:spPr>
      </p:pic>
      <p:pic>
        <p:nvPicPr>
          <p:cNvPr id="25" name="Picture 24">
            <a:hlinkClick r:id="rId8"/>
            <a:extLst>
              <a:ext uri="{FF2B5EF4-FFF2-40B4-BE49-F238E27FC236}">
                <a16:creationId xmlns:a16="http://schemas.microsoft.com/office/drawing/2014/main" id="{5565F02C-D834-4BEE-962B-FA495659FD5B}"/>
              </a:ext>
            </a:extLst>
          </p:cNvPr>
          <p:cNvPicPr>
            <a:picLocks noChangeAspect="1"/>
          </p:cNvPicPr>
          <p:nvPr/>
        </p:nvPicPr>
        <p:blipFill>
          <a:blip r:embed="rId9" cstate="print">
            <a:alphaModFix amt="80000"/>
            <a:extLst>
              <a:ext uri="{28A0092B-C50C-407E-A947-70E740481C1C}">
                <a14:useLocalDpi xmlns:a14="http://schemas.microsoft.com/office/drawing/2010/main"/>
              </a:ext>
            </a:extLst>
          </a:blip>
          <a:stretch>
            <a:fillRect/>
          </a:stretch>
        </p:blipFill>
        <p:spPr>
          <a:xfrm>
            <a:off x="2673996" y="3900779"/>
            <a:ext cx="257913" cy="182015"/>
          </a:xfrm>
          <a:prstGeom prst="rect">
            <a:avLst/>
          </a:prstGeom>
        </p:spPr>
      </p:pic>
      <p:pic>
        <p:nvPicPr>
          <p:cNvPr id="26" name="Picture 25">
            <a:hlinkClick r:id="rId10"/>
            <a:extLst>
              <a:ext uri="{FF2B5EF4-FFF2-40B4-BE49-F238E27FC236}">
                <a16:creationId xmlns:a16="http://schemas.microsoft.com/office/drawing/2014/main" id="{50B798DB-1C2E-4160-BA72-C4628406A873}"/>
              </a:ext>
            </a:extLst>
          </p:cNvPr>
          <p:cNvPicPr>
            <a:picLocks noChangeAspect="1"/>
          </p:cNvPicPr>
          <p:nvPr/>
        </p:nvPicPr>
        <p:blipFill>
          <a:blip r:embed="rId11" cstate="print">
            <a:alphaModFix amt="80000"/>
            <a:extLst>
              <a:ext uri="{28A0092B-C50C-407E-A947-70E740481C1C}">
                <a14:useLocalDpi xmlns:a14="http://schemas.microsoft.com/office/drawing/2010/main"/>
              </a:ext>
            </a:extLst>
          </a:blip>
          <a:stretch>
            <a:fillRect/>
          </a:stretch>
        </p:blipFill>
        <p:spPr>
          <a:xfrm>
            <a:off x="3116761" y="3876797"/>
            <a:ext cx="229981" cy="229981"/>
          </a:xfrm>
          <a:prstGeom prst="rect">
            <a:avLst/>
          </a:prstGeom>
        </p:spPr>
      </p:pic>
      <p:sp>
        <p:nvSpPr>
          <p:cNvPr id="18" name="Content Placeholder 3"/>
          <p:cNvSpPr>
            <a:spLocks noGrp="1"/>
          </p:cNvSpPr>
          <p:nvPr>
            <p:ph sz="half" idx="2" hasCustomPrompt="1"/>
          </p:nvPr>
        </p:nvSpPr>
        <p:spPr>
          <a:xfrm>
            <a:off x="1350532" y="326018"/>
            <a:ext cx="4210049" cy="2590800"/>
          </a:xfrm>
          <a:noFill/>
        </p:spPr>
        <p:txBody>
          <a:bodyPr anchor="ctr" anchorCtr="0"/>
          <a:lstStyle>
            <a:lvl1pPr marL="0" indent="3175">
              <a:spcBef>
                <a:spcPts val="0"/>
              </a:spcBef>
              <a:buNone/>
              <a:defRPr sz="2400" b="0" i="1">
                <a:solidFill>
                  <a:schemeClr val="bg1"/>
                </a:solidFill>
                <a:latin typeface="Georgia" panose="02040502050405020303" pitchFamily="18" charset="0"/>
              </a:defRPr>
            </a:lvl1pPr>
            <a:lvl2pPr marL="0" indent="3175">
              <a:spcBef>
                <a:spcPts val="0"/>
              </a:spcBef>
              <a:buNone/>
              <a:defRPr sz="1800" b="0">
                <a:solidFill>
                  <a:schemeClr val="bg1"/>
                </a:solidFill>
              </a:defRPr>
            </a:lvl2pPr>
            <a:lvl3pPr marL="0" indent="3175">
              <a:spcBef>
                <a:spcPts val="0"/>
              </a:spcBef>
              <a:buNone/>
              <a:defRPr sz="1600" b="0">
                <a:solidFill>
                  <a:schemeClr val="bg1"/>
                </a:solidFill>
              </a:defRPr>
            </a:lvl3pPr>
            <a:lvl4pPr marL="3175" indent="-3175">
              <a:spcBef>
                <a:spcPts val="0"/>
              </a:spcBef>
              <a:buNone/>
              <a:defRPr sz="1400" b="0">
                <a:solidFill>
                  <a:schemeClr val="bg1"/>
                </a:solidFill>
              </a:defRPr>
            </a:lvl4pPr>
            <a:lvl5pPr marL="0" indent="3175">
              <a:spcBef>
                <a:spcPts val="0"/>
              </a:spcBef>
              <a:buNone/>
              <a:defRPr sz="1400" b="0">
                <a:solidFill>
                  <a:schemeClr val="bg1"/>
                </a:solidFill>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descr="Icon&#10;&#10;Description automatically generated">
            <a:extLst>
              <a:ext uri="{FF2B5EF4-FFF2-40B4-BE49-F238E27FC236}">
                <a16:creationId xmlns:a16="http://schemas.microsoft.com/office/drawing/2014/main" id="{6F5E5BBF-B944-4DAB-A437-A06804C4B26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75440" y="3415307"/>
            <a:ext cx="694944" cy="694944"/>
          </a:xfrm>
          <a:prstGeom prst="rect">
            <a:avLst/>
          </a:prstGeom>
        </p:spPr>
      </p:pic>
      <p:sp>
        <p:nvSpPr>
          <p:cNvPr id="13" name="TextBox 12">
            <a:extLst>
              <a:ext uri="{FF2B5EF4-FFF2-40B4-BE49-F238E27FC236}">
                <a16:creationId xmlns:a16="http://schemas.microsoft.com/office/drawing/2014/main" id="{295DD8B1-608A-4A28-9870-155B6669A98C}"/>
              </a:ext>
            </a:extLst>
          </p:cNvPr>
          <p:cNvSpPr txBox="1"/>
          <p:nvPr/>
        </p:nvSpPr>
        <p:spPr>
          <a:xfrm>
            <a:off x="1321036" y="4285449"/>
            <a:ext cx="6497652" cy="276999"/>
          </a:xfrm>
          <a:prstGeom prst="rect">
            <a:avLst/>
          </a:prstGeom>
          <a:noFill/>
        </p:spPr>
        <p:txBody>
          <a:bodyPr wrap="square" rtlCol="0">
            <a:spAutoFit/>
          </a:bodyPr>
          <a:lstStyle/>
          <a:p>
            <a:pPr algn="l"/>
            <a:r>
              <a:rPr lang="en-US" sz="1200" spc="50" baseline="0" dirty="0">
                <a:solidFill>
                  <a:schemeClr val="bg1"/>
                </a:solidFill>
              </a:rPr>
              <a:t>CPAs  |  CONSULTANTS  |  WEALTH ADVISORS</a:t>
            </a:r>
          </a:p>
        </p:txBody>
      </p:sp>
      <p:sp>
        <p:nvSpPr>
          <p:cNvPr id="14" name="Rectangle 13">
            <a:extLst>
              <a:ext uri="{FF2B5EF4-FFF2-40B4-BE49-F238E27FC236}">
                <a16:creationId xmlns:a16="http://schemas.microsoft.com/office/drawing/2014/main" id="{6B473FB1-4CB4-448D-B70B-E88D902883D4}"/>
              </a:ext>
            </a:extLst>
          </p:cNvPr>
          <p:cNvSpPr/>
          <p:nvPr/>
        </p:nvSpPr>
        <p:spPr>
          <a:xfrm>
            <a:off x="1321035" y="4509592"/>
            <a:ext cx="6807711"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dirty="0">
                <a:solidFill>
                  <a:schemeClr val="bg1"/>
                </a:solidFill>
                <a:latin typeface="Calibri" panose="020F0502020204030204" pitchFamily="34" charset="0"/>
                <a:cs typeface="Calibri" panose="020F0502020204030204" pitchFamily="34" charset="0"/>
              </a:rPr>
              <a:t>©2023 CliftonLarsonAllen LLP. CLA (CliftonLarsonAllen LLP) </a:t>
            </a:r>
            <a:r>
              <a:rPr lang="en-US" sz="800" b="0" i="0" kern="1200" dirty="0">
                <a:solidFill>
                  <a:schemeClr val="bg1"/>
                </a:solidFill>
                <a:latin typeface="Calibri" panose="020F0502020204030204" pitchFamily="34" charset="0"/>
                <a:ea typeface="+mn-ea"/>
                <a:cs typeface="Calibri" panose="020F0502020204030204" pitchFamily="34" charset="0"/>
              </a:rPr>
              <a:t>is an </a:t>
            </a:r>
            <a:r>
              <a:rPr lang="en-US" sz="800" b="0" i="0" dirty="0">
                <a:solidFill>
                  <a:schemeClr val="bg1"/>
                </a:solidFill>
                <a:latin typeface="Calibri" panose="020F0502020204030204" pitchFamily="34" charset="0"/>
                <a:cs typeface="Calibri" panose="020F0502020204030204" pitchFamily="34" charset="0"/>
              </a:rPr>
              <a:t>independent network member of CLA Global. See </a:t>
            </a:r>
            <a:r>
              <a:rPr lang="en-US" sz="800" b="0" i="0" dirty="0">
                <a:solidFill>
                  <a:schemeClr val="bg1"/>
                </a:solidFill>
                <a:latin typeface="Calibri" panose="020F0502020204030204" pitchFamily="34" charset="0"/>
                <a:cs typeface="Calibri" panose="020F0502020204030204" pitchFamily="34" charset="0"/>
                <a:hlinkClick r:id="rId13" action="ppaction://hlinkfile">
                  <a:extLst>
                    <a:ext uri="{A12FA001-AC4F-418D-AE19-62706E023703}">
                      <ahyp:hlinkClr xmlns:ahyp="http://schemas.microsoft.com/office/drawing/2018/hyperlinkcolor" val="tx"/>
                    </a:ext>
                  </a:extLst>
                </a:hlinkClick>
              </a:rPr>
              <a:t>CLAglobal.com/disclaimer</a:t>
            </a:r>
            <a:r>
              <a:rPr lang="en-US" sz="800" b="0" i="0" dirty="0">
                <a:solidFill>
                  <a:schemeClr val="bg1"/>
                </a:solidFill>
                <a:latin typeface="Calibri" panose="020F0502020204030204" pitchFamily="34" charset="0"/>
                <a:cs typeface="Calibri" panose="020F0502020204030204" pitchFamily="34" charset="0"/>
              </a:rPr>
              <a:t>. </a:t>
            </a:r>
            <a:br>
              <a:rPr lang="en-US" sz="800" b="0" i="0" dirty="0">
                <a:solidFill>
                  <a:schemeClr val="bg1"/>
                </a:solidFill>
                <a:latin typeface="Calibri" panose="020F0502020204030204" pitchFamily="34" charset="0"/>
                <a:cs typeface="Calibri" panose="020F0502020204030204" pitchFamily="34" charset="0"/>
              </a:rPr>
            </a:br>
            <a:r>
              <a:rPr lang="en-US" sz="800" b="0" i="0" dirty="0">
                <a:solidFill>
                  <a:schemeClr val="bg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pic>
        <p:nvPicPr>
          <p:cNvPr id="2" name="Picture 1">
            <a:extLst>
              <a:ext uri="{FF2B5EF4-FFF2-40B4-BE49-F238E27FC236}">
                <a16:creationId xmlns:a16="http://schemas.microsoft.com/office/drawing/2014/main" id="{06715630-EFE2-7585-B06D-D17E68539F1E}"/>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373998" y="3437167"/>
            <a:ext cx="697827" cy="694944"/>
          </a:xfrm>
          <a:prstGeom prst="rect">
            <a:avLst/>
          </a:prstGeom>
        </p:spPr>
      </p:pic>
      <p:sp>
        <p:nvSpPr>
          <p:cNvPr id="4" name="Slide Number Placeholder 5">
            <a:extLst>
              <a:ext uri="{FF2B5EF4-FFF2-40B4-BE49-F238E27FC236}">
                <a16:creationId xmlns:a16="http://schemas.microsoft.com/office/drawing/2014/main" id="{F98635D6-ECD1-6C8C-F52B-300D368D46BA}"/>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bg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ponsor 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95F85E-9141-4318-A4CA-0B2733575B8A}"/>
              </a:ext>
            </a:extLst>
          </p:cNvPr>
          <p:cNvPicPr>
            <a:picLocks noChangeAspect="1"/>
          </p:cNvPicPr>
          <p:nvPr/>
        </p:nvPicPr>
        <p:blipFill>
          <a:blip r:embed="rId2">
            <a:extLst>
              <a:ext uri="{28A0092B-C50C-407E-A947-70E740481C1C}">
                <a14:useLocalDpi xmlns:a14="http://schemas.microsoft.com/office/drawing/2010/main" val="0"/>
              </a:ext>
            </a:extLst>
          </a:blip>
          <a:srcRect t="9013" b="9013"/>
          <a:stretch/>
        </p:blipFill>
        <p:spPr>
          <a:xfrm>
            <a:off x="0" y="0"/>
            <a:ext cx="9144000" cy="4203290"/>
          </a:xfrm>
          <a:prstGeom prst="rect">
            <a:avLst/>
          </a:prstGeom>
        </p:spPr>
      </p:pic>
      <p:pic>
        <p:nvPicPr>
          <p:cNvPr id="24" name="Picture 23">
            <a:extLst>
              <a:ext uri="{FF2B5EF4-FFF2-40B4-BE49-F238E27FC236}">
                <a16:creationId xmlns:a16="http://schemas.microsoft.com/office/drawing/2014/main" id="{D48EE3AD-BB26-46C1-A0B3-79A76397E6A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60564" y="4489898"/>
            <a:ext cx="1880421" cy="470105"/>
          </a:xfrm>
          <a:prstGeom prst="rect">
            <a:avLst/>
          </a:prstGeom>
        </p:spPr>
      </p:pic>
      <p:pic>
        <p:nvPicPr>
          <p:cNvPr id="25" name="Picture 24">
            <a:extLst>
              <a:ext uri="{FF2B5EF4-FFF2-40B4-BE49-F238E27FC236}">
                <a16:creationId xmlns:a16="http://schemas.microsoft.com/office/drawing/2014/main" id="{4357834C-AECE-4692-A62C-184B1159CB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3014" y="4445378"/>
            <a:ext cx="561467" cy="559146"/>
          </a:xfrm>
          <a:prstGeom prst="rect">
            <a:avLst/>
          </a:prstGeom>
        </p:spPr>
      </p:pic>
      <p:sp>
        <p:nvSpPr>
          <p:cNvPr id="2" name="Rectangle 1">
            <a:extLst>
              <a:ext uri="{FF2B5EF4-FFF2-40B4-BE49-F238E27FC236}">
                <a16:creationId xmlns:a16="http://schemas.microsoft.com/office/drawing/2014/main" id="{91ABBA9C-B6F3-C868-9E62-C719F2339381}"/>
              </a:ext>
            </a:extLst>
          </p:cNvPr>
          <p:cNvSpPr/>
          <p:nvPr userDrawn="1"/>
        </p:nvSpPr>
        <p:spPr bwMode="auto">
          <a:xfrm>
            <a:off x="0" y="0"/>
            <a:ext cx="9142644" cy="4203290"/>
          </a:xfrm>
          <a:prstGeom prst="rect">
            <a:avLst/>
          </a:prstGeom>
          <a:solidFill>
            <a:schemeClr val="accent1">
              <a:alpha val="7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 name="Rectangle 4">
            <a:extLst>
              <a:ext uri="{FF2B5EF4-FFF2-40B4-BE49-F238E27FC236}">
                <a16:creationId xmlns:a16="http://schemas.microsoft.com/office/drawing/2014/main" id="{2DF0BD17-98A6-C185-B0A9-3DDA744C2729}"/>
              </a:ext>
            </a:extLst>
          </p:cNvPr>
          <p:cNvSpPr>
            <a:spLocks noGrp="1" noChangeArrowheads="1"/>
          </p:cNvSpPr>
          <p:nvPr>
            <p:ph type="subTitle" idx="1" hasCustomPrompt="1"/>
          </p:nvPr>
        </p:nvSpPr>
        <p:spPr>
          <a:xfrm>
            <a:off x="620219" y="2571750"/>
            <a:ext cx="7903563" cy="367202"/>
          </a:xfrm>
          <a:noFill/>
        </p:spPr>
        <p:txBody>
          <a:bodyPr/>
          <a:lstStyle>
            <a:lvl1pPr marL="0" indent="0" algn="ctr">
              <a:buFontTx/>
              <a:buNone/>
              <a:defRPr sz="2000" b="0">
                <a:solidFill>
                  <a:schemeClr val="bg1"/>
                </a:solidFill>
                <a:latin typeface="Calibri" panose="020F0502020204030204" pitchFamily="34" charset="0"/>
                <a:cs typeface="Calibri" panose="020F0502020204030204" pitchFamily="34" charset="0"/>
              </a:defRPr>
            </a:lvl1pPr>
          </a:lstStyle>
          <a:p>
            <a:r>
              <a:rPr lang="en-US" dirty="0"/>
              <a:t>Click to edit subtitle</a:t>
            </a:r>
          </a:p>
        </p:txBody>
      </p:sp>
      <p:sp>
        <p:nvSpPr>
          <p:cNvPr id="5" name="Title 1">
            <a:extLst>
              <a:ext uri="{FF2B5EF4-FFF2-40B4-BE49-F238E27FC236}">
                <a16:creationId xmlns:a16="http://schemas.microsoft.com/office/drawing/2014/main" id="{447ED337-202C-2C92-EB17-73C3BDBA5CD8}"/>
              </a:ext>
            </a:extLst>
          </p:cNvPr>
          <p:cNvSpPr>
            <a:spLocks noGrp="1"/>
          </p:cNvSpPr>
          <p:nvPr>
            <p:ph type="title" hasCustomPrompt="1"/>
          </p:nvPr>
        </p:nvSpPr>
        <p:spPr>
          <a:xfrm>
            <a:off x="620220" y="1065884"/>
            <a:ext cx="7903561" cy="1394460"/>
          </a:xfrm>
          <a:noFill/>
        </p:spPr>
        <p:txBody>
          <a:bodyPr anchor="b"/>
          <a:lstStyle>
            <a:lvl1pPr algn="ctr">
              <a:defRPr sz="4000">
                <a:solidFill>
                  <a:schemeClr val="bg1"/>
                </a:solidFill>
                <a:latin typeface="Calibri" panose="020F0502020204030204" pitchFamily="34" charset="0"/>
                <a:cs typeface="Calibri" panose="020F0502020204030204" pitchFamily="34" charset="0"/>
              </a:defRPr>
            </a:lvl1pPr>
          </a:lstStyle>
          <a:p>
            <a:r>
              <a:rPr lang="en-US" dirty="0"/>
              <a:t>Click to Edit Title</a:t>
            </a:r>
          </a:p>
        </p:txBody>
      </p:sp>
      <p:sp>
        <p:nvSpPr>
          <p:cNvPr id="6" name="TextBox 5">
            <a:extLst>
              <a:ext uri="{FF2B5EF4-FFF2-40B4-BE49-F238E27FC236}">
                <a16:creationId xmlns:a16="http://schemas.microsoft.com/office/drawing/2014/main" id="{4345A6C7-4369-2814-996F-C18233FD0225}"/>
              </a:ext>
            </a:extLst>
          </p:cNvPr>
          <p:cNvSpPr txBox="1"/>
          <p:nvPr userDrawn="1"/>
        </p:nvSpPr>
        <p:spPr>
          <a:xfrm>
            <a:off x="1097395" y="4635403"/>
            <a:ext cx="1384300" cy="200055"/>
          </a:xfrm>
          <a:prstGeom prst="rect">
            <a:avLst/>
          </a:prstGeom>
          <a:noFill/>
        </p:spPr>
        <p:txBody>
          <a:bodyPr wrap="square" anchor="ctr" anchorCtr="0">
            <a:spAutoFit/>
          </a:bodyPr>
          <a:lstStyle/>
          <a:p>
            <a:pPr algn="l"/>
            <a:r>
              <a:rPr lang="en-US" sz="700" dirty="0">
                <a:solidFill>
                  <a:schemeClr val="accent1"/>
                </a:solidFill>
              </a:rPr>
              <a:t>©2023 CliftonLarsonAllen LLP</a:t>
            </a:r>
          </a:p>
        </p:txBody>
      </p:sp>
    </p:spTree>
    <p:extLst>
      <p:ext uri="{BB962C8B-B14F-4D97-AF65-F5344CB8AC3E}">
        <p14:creationId xmlns:p14="http://schemas.microsoft.com/office/powerpoint/2010/main" val="302574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a:lstStyle>
            <a:lvl1pPr>
              <a:defRPr sz="3200"/>
            </a:lvl1pPr>
          </a:lstStyle>
          <a:p>
            <a:r>
              <a:rPr lang="en-US" dirty="0"/>
              <a:t>Click to Edit Title</a:t>
            </a:r>
          </a:p>
        </p:txBody>
      </p:sp>
      <p:sp>
        <p:nvSpPr>
          <p:cNvPr id="3" name="Content Placeholder 2"/>
          <p:cNvSpPr>
            <a:spLocks noGrp="1"/>
          </p:cNvSpPr>
          <p:nvPr>
            <p:ph idx="1" hasCustomPrompt="1"/>
          </p:nvPr>
        </p:nvSpPr>
        <p:spPr>
          <a:xfrm>
            <a:off x="457200" y="804672"/>
            <a:ext cx="8229600" cy="3672078"/>
          </a:xfrm>
        </p:spPr>
        <p:txBody>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lvl1pPr>
              <a:defRPr/>
            </a:lvl1pPr>
          </a:lstStyle>
          <a:p>
            <a:endParaRPr lang="en-US" dirty="0">
              <a:solidFill>
                <a:schemeClr val="accent1"/>
              </a:solidFill>
            </a:endParaRPr>
          </a:p>
        </p:txBody>
      </p:sp>
      <p:sp>
        <p:nvSpPr>
          <p:cNvPr id="5" name="Slide Number Placeholder 5">
            <a:extLst>
              <a:ext uri="{FF2B5EF4-FFF2-40B4-BE49-F238E27FC236}">
                <a16:creationId xmlns:a16="http://schemas.microsoft.com/office/drawing/2014/main" id="{3ECEE8F1-6244-75B0-A891-BC86FECC5895}"/>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Sponsored Events Section Head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03D2850-7462-473A-A983-FE825D006B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49700" y="485711"/>
            <a:ext cx="1880421" cy="470105"/>
          </a:xfrm>
          <a:prstGeom prst="rect">
            <a:avLst/>
          </a:prstGeom>
        </p:spPr>
      </p:pic>
      <p:pic>
        <p:nvPicPr>
          <p:cNvPr id="21" name="Picture 20">
            <a:extLst>
              <a:ext uri="{FF2B5EF4-FFF2-40B4-BE49-F238E27FC236}">
                <a16:creationId xmlns:a16="http://schemas.microsoft.com/office/drawing/2014/main" id="{3F1EFAD6-87EC-4A99-AA54-4ACE4F4AB9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020" y="441191"/>
            <a:ext cx="561466" cy="559146"/>
          </a:xfrm>
          <a:prstGeom prst="rect">
            <a:avLst/>
          </a:prstGeom>
        </p:spPr>
      </p:pic>
      <p:sp>
        <p:nvSpPr>
          <p:cNvPr id="18" name="Slide Number Placeholder 5"/>
          <p:cNvSpPr>
            <a:spLocks noGrp="1"/>
          </p:cNvSpPr>
          <p:nvPr>
            <p:ph type="sldNum" sz="quarter" idx="4"/>
          </p:nvPr>
        </p:nvSpPr>
        <p:spPr>
          <a:xfrm>
            <a:off x="8686800" y="4800600"/>
            <a:ext cx="395782" cy="342900"/>
          </a:xfrm>
          <a:prstGeom prst="rect">
            <a:avLst/>
          </a:prstGeom>
        </p:spPr>
        <p:txBody>
          <a:bodyPr anchor="ctr" anchorCtr="0"/>
          <a:lstStyle>
            <a:lvl1pPr algn="r">
              <a:defRPr sz="900" b="1">
                <a:solidFill>
                  <a:schemeClr val="bg1"/>
                </a:solidFill>
              </a:defRPr>
            </a:lvl1pPr>
          </a:lstStyle>
          <a:p>
            <a:fld id="{F8E24598-D429-A34B-B4A6-5808099B37D3}" type="slidenum">
              <a:rPr lang="en-US" smtClean="0"/>
              <a:pPr/>
              <a:t>‹#›</a:t>
            </a:fld>
            <a:endParaRPr lang="en-US" dirty="0"/>
          </a:p>
        </p:txBody>
      </p:sp>
      <p:sp>
        <p:nvSpPr>
          <p:cNvPr id="14" name="Rectangle 4"/>
          <p:cNvSpPr>
            <a:spLocks noGrp="1" noChangeArrowheads="1"/>
          </p:cNvSpPr>
          <p:nvPr>
            <p:ph type="subTitle" idx="1" hasCustomPrompt="1"/>
          </p:nvPr>
        </p:nvSpPr>
        <p:spPr>
          <a:xfrm>
            <a:off x="438380" y="2939786"/>
            <a:ext cx="3958129" cy="718139"/>
          </a:xfrm>
          <a:noFill/>
        </p:spPr>
        <p:txBody>
          <a:bodyPr/>
          <a:lstStyle>
            <a:lvl1pPr marL="0" indent="0" algn="l">
              <a:buFontTx/>
              <a:buNone/>
              <a:defRPr sz="1400" b="0">
                <a:solidFill>
                  <a:schemeClr val="accent1"/>
                </a:solidFill>
              </a:defRPr>
            </a:lvl1pPr>
          </a:lstStyle>
          <a:p>
            <a:r>
              <a:rPr lang="en-US" dirty="0"/>
              <a:t>Click to edit subtitle</a:t>
            </a:r>
          </a:p>
        </p:txBody>
      </p:sp>
      <p:sp>
        <p:nvSpPr>
          <p:cNvPr id="15" name="Rectangle 3"/>
          <p:cNvSpPr>
            <a:spLocks noGrp="1" noChangeArrowheads="1"/>
          </p:cNvSpPr>
          <p:nvPr>
            <p:ph type="ctrTitle" hasCustomPrompt="1"/>
          </p:nvPr>
        </p:nvSpPr>
        <p:spPr>
          <a:xfrm>
            <a:off x="438381" y="1715846"/>
            <a:ext cx="3958128" cy="1167503"/>
          </a:xfrm>
          <a:noFill/>
        </p:spPr>
        <p:txBody>
          <a:bodyPr anchor="b" anchorCtr="0"/>
          <a:lstStyle>
            <a:lvl1pPr algn="l">
              <a:defRPr sz="2800">
                <a:solidFill>
                  <a:schemeClr val="accent1"/>
                </a:solidFill>
              </a:defRPr>
            </a:lvl1pPr>
          </a:lstStyle>
          <a:p>
            <a:r>
              <a:rPr lang="en-US" dirty="0"/>
              <a:t>Section Header Layout for Co-Sponsored Events </a:t>
            </a:r>
          </a:p>
        </p:txBody>
      </p:sp>
      <p:sp>
        <p:nvSpPr>
          <p:cNvPr id="25" name="TextBox 24">
            <a:extLst>
              <a:ext uri="{FF2B5EF4-FFF2-40B4-BE49-F238E27FC236}">
                <a16:creationId xmlns:a16="http://schemas.microsoft.com/office/drawing/2014/main" id="{19F03521-D284-4383-B3BB-F003F95FDCE0}"/>
              </a:ext>
            </a:extLst>
          </p:cNvPr>
          <p:cNvSpPr txBox="1"/>
          <p:nvPr/>
        </p:nvSpPr>
        <p:spPr>
          <a:xfrm>
            <a:off x="9448799" y="1955854"/>
            <a:ext cx="2324100" cy="2677656"/>
          </a:xfrm>
          <a:prstGeom prst="rect">
            <a:avLst/>
          </a:prstGeom>
          <a:solidFill>
            <a:schemeClr val="accent3">
              <a:lumMod val="20000"/>
              <a:lumOff val="80000"/>
            </a:schemeClr>
          </a:solidFill>
          <a:ln>
            <a:noFill/>
          </a:ln>
          <a:effectLst/>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200" b="1" baseline="0" dirty="0"/>
              <a:t>To add a sponsor logo:</a:t>
            </a:r>
            <a:endParaRPr lang="en-US" sz="1200" b="0" baseline="0" dirty="0"/>
          </a:p>
          <a:p>
            <a:r>
              <a:rPr lang="en-US" sz="1200" baseline="0" dirty="0"/>
              <a:t>Go to </a:t>
            </a:r>
            <a:r>
              <a:rPr lang="en-US" sz="1200" b="1" baseline="0" dirty="0"/>
              <a:t>View</a:t>
            </a:r>
            <a:r>
              <a:rPr lang="en-US" sz="1200" baseline="0" dirty="0"/>
              <a:t> / </a:t>
            </a:r>
            <a:r>
              <a:rPr lang="en-US" sz="1200" b="1" baseline="0" dirty="0"/>
              <a:t>Slide Master </a:t>
            </a:r>
          </a:p>
          <a:p>
            <a:endParaRPr lang="en-US" sz="1200" b="1" baseline="0" dirty="0"/>
          </a:p>
          <a:p>
            <a:r>
              <a:rPr lang="en-US" sz="1200" baseline="0" dirty="0"/>
              <a:t>right click on </a:t>
            </a:r>
            <a:r>
              <a:rPr lang="en-US" sz="1200" b="1" baseline="0" dirty="0"/>
              <a:t>Add sponsor logo here</a:t>
            </a:r>
            <a:r>
              <a:rPr lang="en-US" sz="1200" baseline="0" dirty="0"/>
              <a:t>, select </a:t>
            </a:r>
            <a:r>
              <a:rPr lang="en-US" sz="1200" b="1" baseline="0" dirty="0"/>
              <a:t>Change picture… </a:t>
            </a:r>
            <a:r>
              <a:rPr lang="en-US" sz="1200" baseline="0" dirty="0"/>
              <a:t>Browse to your saved co-sponsor’s logo and click </a:t>
            </a:r>
            <a:r>
              <a:rPr lang="en-US" sz="1200" b="1" baseline="0" dirty="0"/>
              <a:t>Insert.</a:t>
            </a:r>
          </a:p>
          <a:p>
            <a:endParaRPr lang="en-US" sz="1200" b="1" baseline="0" dirty="0"/>
          </a:p>
          <a:p>
            <a:r>
              <a:rPr lang="en-US" sz="1200" b="0" i="1" baseline="0" dirty="0"/>
              <a:t>or</a:t>
            </a:r>
          </a:p>
          <a:p>
            <a:endParaRPr lang="en-US" sz="1200" b="1" baseline="0" dirty="0"/>
          </a:p>
          <a:p>
            <a:r>
              <a:rPr lang="en-US" sz="1200" b="1" baseline="0" dirty="0"/>
              <a:t>delete </a:t>
            </a:r>
            <a:r>
              <a:rPr lang="en-US" sz="1200" b="0" baseline="0" dirty="0"/>
              <a:t>the </a:t>
            </a:r>
            <a:r>
              <a:rPr lang="en-US" sz="1200" b="1" baseline="0" dirty="0"/>
              <a:t>Add sponsor logo here graphic </a:t>
            </a:r>
            <a:r>
              <a:rPr lang="en-US" sz="1200" b="0" baseline="0" dirty="0"/>
              <a:t>and </a:t>
            </a:r>
            <a:r>
              <a:rPr lang="en-US" sz="1200" b="1" baseline="0" dirty="0"/>
              <a:t>Paste </a:t>
            </a:r>
            <a:r>
              <a:rPr lang="en-US" sz="1200" b="0" baseline="0" dirty="0"/>
              <a:t>in the sponsor logo. Scale and position the logo so it fits in the lower right corner.</a:t>
            </a:r>
            <a:endParaRPr lang="en-US" sz="1200" b="0" dirty="0"/>
          </a:p>
        </p:txBody>
      </p:sp>
      <p:sp>
        <p:nvSpPr>
          <p:cNvPr id="3" name="Slide Number Placeholder 5">
            <a:extLst>
              <a:ext uri="{FF2B5EF4-FFF2-40B4-BE49-F238E27FC236}">
                <a16:creationId xmlns:a16="http://schemas.microsoft.com/office/drawing/2014/main" id="{194A79A8-ED35-4FA2-DF89-F7734DE2E85D}"/>
              </a:ext>
            </a:extLst>
          </p:cNvPr>
          <p:cNvSpPr txBox="1">
            <a:spLocks/>
          </p:cNvSpPr>
          <p:nvPr userDrawn="1"/>
        </p:nvSpPr>
        <p:spPr>
          <a:xfrm>
            <a:off x="8686800" y="4772025"/>
            <a:ext cx="395782" cy="342900"/>
          </a:xfrm>
          <a:prstGeom prst="rect">
            <a:avLst/>
          </a:prstGeom>
        </p:spPr>
        <p:txBody>
          <a:bodyPr anchor="ctr" anchorCtr="0"/>
          <a:lstStyle>
            <a:defPPr>
              <a:defRPr lang="en-US"/>
            </a:defPPr>
            <a:lvl1pPr marL="0" algn="r" defTabSz="914400" rtl="0" eaLnBrk="1" latinLnBrk="0" hangingPunct="1">
              <a:defRPr sz="800" b="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smtClean="0"/>
              <a:pPr/>
              <a:t>‹#›</a:t>
            </a:fld>
            <a:endParaRPr lang="en-US" dirty="0"/>
          </a:p>
        </p:txBody>
      </p:sp>
      <p:pic>
        <p:nvPicPr>
          <p:cNvPr id="4" name="Picture 3">
            <a:extLst>
              <a:ext uri="{FF2B5EF4-FFF2-40B4-BE49-F238E27FC236}">
                <a16:creationId xmlns:a16="http://schemas.microsoft.com/office/drawing/2014/main" id="{3CA4EF7C-703D-B50B-8E58-7C053EAD51E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201" t="-4096" r="31527" b="4096"/>
          <a:stretch/>
        </p:blipFill>
        <p:spPr>
          <a:xfrm>
            <a:off x="5263368" y="0"/>
            <a:ext cx="3880632" cy="5143500"/>
          </a:xfrm>
          <a:prstGeom prst="rect">
            <a:avLst/>
          </a:prstGeom>
        </p:spPr>
      </p:pic>
      <p:sp>
        <p:nvSpPr>
          <p:cNvPr id="2" name="Rectangle 1">
            <a:extLst>
              <a:ext uri="{FF2B5EF4-FFF2-40B4-BE49-F238E27FC236}">
                <a16:creationId xmlns:a16="http://schemas.microsoft.com/office/drawing/2014/main" id="{FE4D29CC-865B-458C-07F8-97EA89A1730B}"/>
              </a:ext>
            </a:extLst>
          </p:cNvPr>
          <p:cNvSpPr/>
          <p:nvPr userDrawn="1"/>
        </p:nvSpPr>
        <p:spPr>
          <a:xfrm>
            <a:off x="104553" y="4772025"/>
            <a:ext cx="59370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kern="1200" dirty="0">
                <a:solidFill>
                  <a:schemeClr val="accent1"/>
                </a:solidFill>
                <a:latin typeface="Calibri" panose="020F0502020204030204" pitchFamily="34" charset="0"/>
                <a:ea typeface="+mn-ea"/>
                <a:cs typeface="Calibri" panose="020F0502020204030204" pitchFamily="34" charset="0"/>
              </a:rPr>
              <a:t>©2023 CliftonLarsonAllen LLP. CLA (CliftonLarsonAllen LLP) is an independent network member of CLA Global. See CLAglobal.com/disclaimer. </a:t>
            </a:r>
            <a:br>
              <a:rPr lang="en-US" sz="700" b="0" i="0" kern="1200" dirty="0">
                <a:solidFill>
                  <a:schemeClr val="accent1"/>
                </a:solidFill>
                <a:latin typeface="Calibri" panose="020F0502020204030204" pitchFamily="34" charset="0"/>
                <a:ea typeface="+mn-ea"/>
                <a:cs typeface="Calibri" panose="020F0502020204030204" pitchFamily="34" charset="0"/>
              </a:rPr>
            </a:br>
            <a:r>
              <a:rPr lang="en-US" sz="700" b="0" i="0" kern="1200" dirty="0">
                <a:solidFill>
                  <a:schemeClr val="accent1"/>
                </a:solidFill>
                <a:latin typeface="Calibri" panose="020F0502020204030204" pitchFamily="34" charset="0"/>
                <a:ea typeface="+mn-ea"/>
                <a:cs typeface="Calibri" panose="020F0502020204030204" pitchFamily="34" charset="0"/>
              </a:rPr>
              <a:t>Investment advisory services are offered through CliftonLarsonAllen Wealth Advisors, LLC, an SEC-registered investment advisor.</a:t>
            </a:r>
          </a:p>
        </p:txBody>
      </p:sp>
    </p:spTree>
    <p:extLst>
      <p:ext uri="{BB962C8B-B14F-4D97-AF65-F5344CB8AC3E}">
        <p14:creationId xmlns:p14="http://schemas.microsoft.com/office/powerpoint/2010/main" val="2754114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Document 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9C0002F-7C2F-DA97-5004-D9700D657B7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5839" t="44269" r="28796"/>
          <a:stretch/>
        </p:blipFill>
        <p:spPr>
          <a:xfrm>
            <a:off x="5656521" y="0"/>
            <a:ext cx="3486123" cy="5143500"/>
          </a:xfrm>
          <a:prstGeom prst="rect">
            <a:avLst/>
          </a:prstGeom>
        </p:spPr>
      </p:pic>
      <p:sp>
        <p:nvSpPr>
          <p:cNvPr id="10" name="Rectangle 4"/>
          <p:cNvSpPr>
            <a:spLocks noGrp="1" noChangeArrowheads="1"/>
          </p:cNvSpPr>
          <p:nvPr>
            <p:ph type="subTitle" idx="1" hasCustomPrompt="1"/>
          </p:nvPr>
        </p:nvSpPr>
        <p:spPr>
          <a:xfrm>
            <a:off x="528219" y="1900662"/>
            <a:ext cx="4584108" cy="638318"/>
          </a:xfrm>
          <a:noFill/>
        </p:spPr>
        <p:txBody>
          <a:bodyPr/>
          <a:lstStyle>
            <a:lvl1pPr marL="0" indent="0" algn="l">
              <a:buFontTx/>
              <a:buNone/>
              <a:defRPr sz="1800" b="0">
                <a:solidFill>
                  <a:schemeClr val="accent1"/>
                </a:solidFill>
                <a:latin typeface="Calibri" panose="020F0502020204030204" pitchFamily="34" charset="0"/>
                <a:cs typeface="Calibri" panose="020F0502020204030204" pitchFamily="34" charset="0"/>
              </a:defRPr>
            </a:lvl1pPr>
          </a:lstStyle>
          <a:p>
            <a:r>
              <a:rPr lang="en-US" dirty="0"/>
              <a:t>Click to edit subtitle</a:t>
            </a:r>
          </a:p>
        </p:txBody>
      </p:sp>
      <p:sp>
        <p:nvSpPr>
          <p:cNvPr id="11" name="Title 1"/>
          <p:cNvSpPr>
            <a:spLocks noGrp="1"/>
          </p:cNvSpPr>
          <p:nvPr>
            <p:ph type="title" hasCustomPrompt="1"/>
          </p:nvPr>
        </p:nvSpPr>
        <p:spPr>
          <a:xfrm>
            <a:off x="528219" y="649193"/>
            <a:ext cx="4584108" cy="1210318"/>
          </a:xfrm>
          <a:noFill/>
        </p:spPr>
        <p:txBody>
          <a:bodyPr anchor="b" anchorCtr="0"/>
          <a:lstStyle>
            <a:lvl1pPr>
              <a:defRPr sz="2800">
                <a:solidFill>
                  <a:schemeClr val="accent1"/>
                </a:solidFill>
              </a:defRPr>
            </a:lvl1pPr>
          </a:lstStyle>
          <a:p>
            <a:r>
              <a:rPr lang="en-US" dirty="0"/>
              <a:t>Click to Edit Title</a:t>
            </a:r>
          </a:p>
        </p:txBody>
      </p:sp>
      <p:sp>
        <p:nvSpPr>
          <p:cNvPr id="2" name="Slide Number Placeholder 5">
            <a:extLst>
              <a:ext uri="{FF2B5EF4-FFF2-40B4-BE49-F238E27FC236}">
                <a16:creationId xmlns:a16="http://schemas.microsoft.com/office/drawing/2014/main" id="{49890C2A-4818-057C-3065-1F20357CCF88}"/>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tx1"/>
                </a:solidFill>
              </a:defRPr>
            </a:lvl1pPr>
          </a:lstStyle>
          <a:p>
            <a:fld id="{6DAB3F6F-6A30-410C-8DAB-3E7769D71CBC}" type="slidenum">
              <a:rPr lang="en-US" smtClean="0"/>
              <a:pPr/>
              <a:t>‹#›</a:t>
            </a:fld>
            <a:endParaRPr lang="en-US" dirty="0"/>
          </a:p>
        </p:txBody>
      </p:sp>
      <p:pic>
        <p:nvPicPr>
          <p:cNvPr id="8" name="Picture 7" descr="Text&#10;&#10;Description automatically generated">
            <a:extLst>
              <a:ext uri="{FF2B5EF4-FFF2-40B4-BE49-F238E27FC236}">
                <a16:creationId xmlns:a16="http://schemas.microsoft.com/office/drawing/2014/main" id="{742A29E9-7264-2DFC-F26C-44C1FEAFC9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8219" y="3545467"/>
            <a:ext cx="3265438" cy="727083"/>
          </a:xfrm>
          <a:prstGeom prst="rect">
            <a:avLst/>
          </a:prstGeom>
        </p:spPr>
      </p:pic>
      <p:sp>
        <p:nvSpPr>
          <p:cNvPr id="3" name="Rectangle 2">
            <a:extLst>
              <a:ext uri="{FF2B5EF4-FFF2-40B4-BE49-F238E27FC236}">
                <a16:creationId xmlns:a16="http://schemas.microsoft.com/office/drawing/2014/main" id="{6BF99A3F-9192-54B0-DA68-6E39CA21E057}"/>
              </a:ext>
            </a:extLst>
          </p:cNvPr>
          <p:cNvSpPr/>
          <p:nvPr userDrawn="1"/>
        </p:nvSpPr>
        <p:spPr>
          <a:xfrm>
            <a:off x="104553" y="4772025"/>
            <a:ext cx="59370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kern="1200" dirty="0">
                <a:solidFill>
                  <a:schemeClr val="accent1"/>
                </a:solidFill>
                <a:latin typeface="Calibri" panose="020F0502020204030204" pitchFamily="34" charset="0"/>
                <a:ea typeface="+mn-ea"/>
                <a:cs typeface="Calibri" panose="020F0502020204030204" pitchFamily="34" charset="0"/>
              </a:rPr>
              <a:t>©2023 CliftonLarsonAllen LLP. CLA (CliftonLarsonAllen LLP) is an independent network member of CLA Global. See CLAglobal.com/disclaimer. </a:t>
            </a:r>
            <a:br>
              <a:rPr lang="en-US" sz="700" b="0" i="0" kern="1200" dirty="0">
                <a:solidFill>
                  <a:schemeClr val="accent1"/>
                </a:solidFill>
                <a:latin typeface="Calibri" panose="020F0502020204030204" pitchFamily="34" charset="0"/>
                <a:ea typeface="+mn-ea"/>
                <a:cs typeface="Calibri" panose="020F0502020204030204" pitchFamily="34" charset="0"/>
              </a:rPr>
            </a:br>
            <a:r>
              <a:rPr lang="en-US" sz="700" b="0" i="0" kern="1200" dirty="0">
                <a:solidFill>
                  <a:schemeClr val="accent1"/>
                </a:solidFill>
                <a:latin typeface="Calibri" panose="020F0502020204030204" pitchFamily="34" charset="0"/>
                <a:ea typeface="+mn-ea"/>
                <a:cs typeface="Calibri" panose="020F0502020204030204" pitchFamily="34" charset="0"/>
              </a:rPr>
              <a:t>Investment advisory services are offered through CliftonLarsonAllen Wealth Advisors, LLC, an SEC-registered investment advisor.</a:t>
            </a:r>
          </a:p>
        </p:txBody>
      </p:sp>
    </p:spTree>
    <p:extLst>
      <p:ext uri="{BB962C8B-B14F-4D97-AF65-F5344CB8AC3E}">
        <p14:creationId xmlns:p14="http://schemas.microsoft.com/office/powerpoint/2010/main" val="27308791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1_Opening Disclaim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4EA88A-9689-4472-A383-DB5C9CDF7FDE}"/>
              </a:ext>
            </a:extLst>
          </p:cNvPr>
          <p:cNvSpPr>
            <a:spLocks noGrp="1"/>
          </p:cNvSpPr>
          <p:nvPr>
            <p:ph type="ftr" sz="quarter" idx="11"/>
          </p:nvPr>
        </p:nvSpPr>
        <p:spPr>
          <a:xfrm>
            <a:off x="295015" y="4935744"/>
            <a:ext cx="2895600" cy="171450"/>
          </a:xfrm>
        </p:spPr>
        <p:txBody>
          <a:bodyPr/>
          <a:lstStyle/>
          <a:p>
            <a:endParaRPr lang="en-US" dirty="0"/>
          </a:p>
        </p:txBody>
      </p:sp>
      <p:grpSp>
        <p:nvGrpSpPr>
          <p:cNvPr id="5" name="Group 4">
            <a:extLst>
              <a:ext uri="{FF2B5EF4-FFF2-40B4-BE49-F238E27FC236}">
                <a16:creationId xmlns:a16="http://schemas.microsoft.com/office/drawing/2014/main" id="{87020407-D88B-47CB-870A-C2B0386CED2C}"/>
              </a:ext>
            </a:extLst>
          </p:cNvPr>
          <p:cNvGrpSpPr/>
          <p:nvPr/>
        </p:nvGrpSpPr>
        <p:grpSpPr>
          <a:xfrm>
            <a:off x="161778" y="950624"/>
            <a:ext cx="8820444" cy="3626265"/>
            <a:chOff x="161778" y="950624"/>
            <a:chExt cx="8820444" cy="3925791"/>
          </a:xfrm>
        </p:grpSpPr>
        <p:sp>
          <p:nvSpPr>
            <p:cNvPr id="6" name="Content Placeholder 5">
              <a:extLst>
                <a:ext uri="{FF2B5EF4-FFF2-40B4-BE49-F238E27FC236}">
                  <a16:creationId xmlns:a16="http://schemas.microsoft.com/office/drawing/2014/main" id="{E5E5A5E0-8EB2-448D-BDAE-AA76D94D9940}"/>
                </a:ext>
              </a:extLst>
            </p:cNvPr>
            <p:cNvSpPr txBox="1">
              <a:spLocks/>
            </p:cNvSpPr>
            <p:nvPr/>
          </p:nvSpPr>
          <p:spPr>
            <a:xfrm>
              <a:off x="161778" y="950624"/>
              <a:ext cx="4410222" cy="3925789"/>
            </a:xfrm>
            <a:prstGeom prst="rect">
              <a:avLst/>
            </a:prstGeom>
            <a:solidFill>
              <a:schemeClr val="accent2">
                <a:lumMod val="40000"/>
                <a:lumOff val="60000"/>
              </a:schemeClr>
            </a:solidFill>
          </p:spPr>
          <p:txBody>
            <a:bodyPr lIns="182880" tIns="182880" rIns="182880" bIns="182880"/>
            <a:lstStyle>
              <a:lvl1pPr marL="342900" indent="-342900" algn="l" rtl="0" eaLnBrk="1" fontAlgn="base" hangingPunct="1">
                <a:spcBef>
                  <a:spcPct val="20000"/>
                </a:spcBef>
                <a:spcAft>
                  <a:spcPct val="0"/>
                </a:spcAft>
                <a:buClr>
                  <a:schemeClr val="accent2"/>
                </a:buClr>
                <a:buSzPct val="120000"/>
                <a:buFont typeface="Arial" panose="020B0604020202020204" pitchFamily="34" charset="0"/>
                <a:buChar char="•"/>
                <a:defRPr sz="2400">
                  <a:solidFill>
                    <a:schemeClr val="tx2"/>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lr>
                  <a:schemeClr val="accent2"/>
                </a:buClr>
                <a:buFont typeface="Courier New" panose="02070309020205020404" pitchFamily="49" charset="0"/>
                <a:buChar char="o"/>
                <a:defRPr sz="2000">
                  <a:solidFill>
                    <a:schemeClr val="tx2"/>
                  </a:solidFill>
                  <a:latin typeface="Calibri" pitchFamily="34" charset="0"/>
                  <a:ea typeface="+mn-ea"/>
                  <a:cs typeface="Calibri" pitchFamily="34" charset="0"/>
                </a:defRPr>
              </a:lvl2pPr>
              <a:lvl3pPr marL="1143000" indent="-228600" algn="l" rtl="0" eaLnBrk="1" fontAlgn="base" hangingPunct="1">
                <a:spcBef>
                  <a:spcPct val="20000"/>
                </a:spcBef>
                <a:spcAft>
                  <a:spcPct val="0"/>
                </a:spcAft>
                <a:buClr>
                  <a:schemeClr val="accent2"/>
                </a:buClr>
                <a:buSzPct val="85000"/>
                <a:buFont typeface="Wingdings" panose="05000000000000000000" pitchFamily="2" charset="2"/>
                <a:buChar char="§"/>
                <a:defRPr sz="1800">
                  <a:solidFill>
                    <a:schemeClr val="tx2"/>
                  </a:solidFill>
                  <a:latin typeface="Calibri" pitchFamily="34" charset="0"/>
                  <a:ea typeface="+mn-ea"/>
                  <a:cs typeface="Calibri" pitchFamily="34" charset="0"/>
                </a:defRPr>
              </a:lvl3pPr>
              <a:lvl4pPr marL="16002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4pPr>
              <a:lvl5pPr marL="20574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5pPr>
              <a:lvl6pPr marL="2514600" indent="-228600" algn="l" rtl="0" eaLnBrk="1" fontAlgn="base" hangingPunct="1">
                <a:spcBef>
                  <a:spcPct val="20000"/>
                </a:spcBef>
                <a:spcAft>
                  <a:spcPct val="0"/>
                </a:spcAft>
                <a:buFont typeface="Arial" charset="0"/>
                <a:buChar char="–"/>
                <a:defRPr>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a:solidFill>
                    <a:schemeClr val="tx1"/>
                  </a:solidFill>
                  <a:latin typeface="+mn-lt"/>
                  <a:ea typeface="+mn-ea"/>
                </a:defRPr>
              </a:lvl9pPr>
            </a:lstStyle>
            <a:p>
              <a:pPr marL="0" indent="0">
                <a:buFont typeface="Arial" panose="020B0604020202020204" pitchFamily="34" charset="0"/>
                <a:buNone/>
              </a:pPr>
              <a:r>
                <a:rPr lang="en-US" sz="1300" kern="0" dirty="0">
                  <a:solidFill>
                    <a:schemeClr val="accent1"/>
                  </a:solidFill>
                  <a:latin typeface="Calibri" panose="020F0502020204030204" pitchFamily="34" charset="0"/>
                  <a:cs typeface="Calibri" panose="020F0502020204030204" pitchFamily="34" charset="0"/>
                </a:rPr>
                <a:t>The information herein has been provided by CliftonLarsonAllen LLP for general information purposes only. The presentation and related materials, if any, do not implicate any client, advisory, fiduciary, or professional relationship between you and CliftonLarsonAllen LLP and neither CliftonLarsonAllen LLP nor any other person or entity is, in connection with the presentation and/or materials, engaged in rendering auditing, accounting, tax, legal, medical, investment, advisory, consulting, or any other professional service or advice. Neither the presentation nor the materials, if any, should be considered a substitute for your independent investigation and your sound technical business judgment. You or your entity, if applicable, should consult with a professional advisor familiar with your particular factual situation for advice or service concerning any specific matters.</a:t>
              </a:r>
            </a:p>
          </p:txBody>
        </p:sp>
        <p:sp>
          <p:nvSpPr>
            <p:cNvPr id="7" name="Content Placeholder 2">
              <a:extLst>
                <a:ext uri="{FF2B5EF4-FFF2-40B4-BE49-F238E27FC236}">
                  <a16:creationId xmlns:a16="http://schemas.microsoft.com/office/drawing/2014/main" id="{29C8EE37-0044-4183-A797-D73689E2558E}"/>
                </a:ext>
              </a:extLst>
            </p:cNvPr>
            <p:cNvSpPr txBox="1">
              <a:spLocks/>
            </p:cNvSpPr>
            <p:nvPr/>
          </p:nvSpPr>
          <p:spPr>
            <a:xfrm>
              <a:off x="4572000" y="950625"/>
              <a:ext cx="4410222" cy="3925790"/>
            </a:xfrm>
            <a:prstGeom prst="rect">
              <a:avLst/>
            </a:prstGeom>
            <a:solidFill>
              <a:schemeClr val="accent2">
                <a:lumMod val="20000"/>
                <a:lumOff val="80000"/>
              </a:schemeClr>
            </a:solidFill>
          </p:spPr>
          <p:txBody>
            <a:bodyPr lIns="182880" tIns="182880" rIns="182880" bIns="182880"/>
            <a:lstStyle>
              <a:lvl1pPr marL="342900" indent="-342900" algn="l" rtl="0" eaLnBrk="1" fontAlgn="base" hangingPunct="1">
                <a:spcBef>
                  <a:spcPct val="20000"/>
                </a:spcBef>
                <a:spcAft>
                  <a:spcPct val="0"/>
                </a:spcAft>
                <a:buClr>
                  <a:schemeClr val="accent2"/>
                </a:buClr>
                <a:buSzPct val="120000"/>
                <a:buFont typeface="Arial" panose="020B0604020202020204" pitchFamily="34" charset="0"/>
                <a:buChar char="•"/>
                <a:defRPr sz="2400">
                  <a:solidFill>
                    <a:schemeClr val="tx2"/>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lr>
                  <a:schemeClr val="accent2"/>
                </a:buClr>
                <a:buFont typeface="Courier New" panose="02070309020205020404" pitchFamily="49" charset="0"/>
                <a:buChar char="o"/>
                <a:defRPr sz="2000">
                  <a:solidFill>
                    <a:schemeClr val="tx2"/>
                  </a:solidFill>
                  <a:latin typeface="Calibri" pitchFamily="34" charset="0"/>
                  <a:ea typeface="+mn-ea"/>
                  <a:cs typeface="Calibri" pitchFamily="34" charset="0"/>
                </a:defRPr>
              </a:lvl2pPr>
              <a:lvl3pPr marL="1143000" indent="-228600" algn="l" rtl="0" eaLnBrk="1" fontAlgn="base" hangingPunct="1">
                <a:spcBef>
                  <a:spcPct val="20000"/>
                </a:spcBef>
                <a:spcAft>
                  <a:spcPct val="0"/>
                </a:spcAft>
                <a:buClr>
                  <a:schemeClr val="accent2"/>
                </a:buClr>
                <a:buSzPct val="85000"/>
                <a:buFont typeface="Wingdings" panose="05000000000000000000" pitchFamily="2" charset="2"/>
                <a:buChar char="§"/>
                <a:defRPr sz="1800">
                  <a:solidFill>
                    <a:schemeClr val="tx2"/>
                  </a:solidFill>
                  <a:latin typeface="Calibri" pitchFamily="34" charset="0"/>
                  <a:ea typeface="+mn-ea"/>
                  <a:cs typeface="Calibri" pitchFamily="34" charset="0"/>
                </a:defRPr>
              </a:lvl3pPr>
              <a:lvl4pPr marL="16002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4pPr>
              <a:lvl5pPr marL="20574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5pPr>
              <a:lvl6pPr marL="2514600" indent="-228600" algn="l" rtl="0" eaLnBrk="1" fontAlgn="base" hangingPunct="1">
                <a:spcBef>
                  <a:spcPct val="20000"/>
                </a:spcBef>
                <a:spcAft>
                  <a:spcPct val="0"/>
                </a:spcAft>
                <a:buFont typeface="Arial" charset="0"/>
                <a:buChar char="–"/>
                <a:defRPr>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a:solidFill>
                    <a:schemeClr val="tx1"/>
                  </a:solidFill>
                  <a:latin typeface="+mn-lt"/>
                  <a:ea typeface="+mn-ea"/>
                </a:defRPr>
              </a:lvl9pPr>
            </a:lstStyle>
            <a:p>
              <a:pPr marL="0" indent="0">
                <a:buFont typeface="Arial" panose="020B0604020202020204" pitchFamily="34" charset="0"/>
                <a:buNone/>
              </a:pPr>
              <a:r>
                <a:rPr lang="en-US" sz="1300" kern="0" dirty="0">
                  <a:solidFill>
                    <a:schemeClr val="accent1"/>
                  </a:solidFill>
                  <a:latin typeface="Calibri" panose="020F0502020204030204" pitchFamily="34" charset="0"/>
                  <a:cs typeface="Calibri" panose="020F0502020204030204" pitchFamily="34" charset="0"/>
                </a:rPr>
                <a:t>CliftonLarsonAllen LLP is not licensed to practice law, nor does it practice law. The presentation and materials, if any, are for general guidance purposes and not a substitute for compliance obligations. The presentation and/or materials may not be applicable to, or suitable for, your specific circumstances or needs, and may require consultation with counsel, consultants, or advisors if any action is to be contemplated. You should contact your CliftonLarsonAllen LLP or other professional prior to taking any action based upon the information in the presentation or materials provided. CliftonLarsonAllen LLP assumes no obligation to inform you of any changes in laws or other factors that could affect the information contained herein.</a:t>
              </a:r>
            </a:p>
          </p:txBody>
        </p:sp>
      </p:grpSp>
      <p:pic>
        <p:nvPicPr>
          <p:cNvPr id="9" name="Picture 8">
            <a:extLst>
              <a:ext uri="{FF2B5EF4-FFF2-40B4-BE49-F238E27FC236}">
                <a16:creationId xmlns:a16="http://schemas.microsoft.com/office/drawing/2014/main" id="{7D543AF6-1316-417F-AAB0-9B6BB411C443}"/>
              </a:ext>
            </a:extLst>
          </p:cNvPr>
          <p:cNvPicPr>
            <a:picLocks noChangeAspect="1"/>
          </p:cNvPicPr>
          <p:nvPr/>
        </p:nvPicPr>
        <p:blipFill>
          <a:blip r:embed="rId2"/>
          <a:srcRect/>
          <a:stretch/>
        </p:blipFill>
        <p:spPr>
          <a:xfrm>
            <a:off x="284663" y="222666"/>
            <a:ext cx="559060" cy="559060"/>
          </a:xfrm>
          <a:prstGeom prst="rect">
            <a:avLst/>
          </a:prstGeom>
        </p:spPr>
      </p:pic>
      <p:sp>
        <p:nvSpPr>
          <p:cNvPr id="2" name="TextBox 1">
            <a:extLst>
              <a:ext uri="{FF2B5EF4-FFF2-40B4-BE49-F238E27FC236}">
                <a16:creationId xmlns:a16="http://schemas.microsoft.com/office/drawing/2014/main" id="{A76F42C4-9951-F867-7111-963899D848E3}"/>
              </a:ext>
            </a:extLst>
          </p:cNvPr>
          <p:cNvSpPr txBox="1"/>
          <p:nvPr userDrawn="1"/>
        </p:nvSpPr>
        <p:spPr>
          <a:xfrm>
            <a:off x="284663" y="4742014"/>
            <a:ext cx="1384300" cy="200055"/>
          </a:xfrm>
          <a:prstGeom prst="rect">
            <a:avLst/>
          </a:prstGeom>
          <a:noFill/>
        </p:spPr>
        <p:txBody>
          <a:bodyPr wrap="square" anchor="ctr" anchorCtr="0">
            <a:spAutoFit/>
          </a:bodyPr>
          <a:lstStyle/>
          <a:p>
            <a:pPr algn="l"/>
            <a:r>
              <a:rPr lang="en-US" sz="700" dirty="0">
                <a:solidFill>
                  <a:schemeClr val="accent1"/>
                </a:solidFill>
              </a:rPr>
              <a:t>©2023 CliftonLarsonAllen LLP</a:t>
            </a:r>
          </a:p>
        </p:txBody>
      </p:sp>
      <p:sp>
        <p:nvSpPr>
          <p:cNvPr id="3" name="Slide Number Placeholder 5">
            <a:extLst>
              <a:ext uri="{FF2B5EF4-FFF2-40B4-BE49-F238E27FC236}">
                <a16:creationId xmlns:a16="http://schemas.microsoft.com/office/drawing/2014/main" id="{AEF7DDCB-1037-9C1A-882F-5DE10CD21F6B}"/>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extLst>
      <p:ext uri="{BB962C8B-B14F-4D97-AF65-F5344CB8AC3E}">
        <p14:creationId xmlns:p14="http://schemas.microsoft.com/office/powerpoint/2010/main" val="2940792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B3DE33B-7A6B-488B-EA6E-0C410B3DCF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 t="48944" r="15" b="4206"/>
          <a:stretch/>
        </p:blipFill>
        <p:spPr>
          <a:xfrm>
            <a:off x="1353" y="0"/>
            <a:ext cx="9141291" cy="5143500"/>
          </a:xfrm>
          <a:prstGeom prst="rect">
            <a:avLst/>
          </a:prstGeom>
        </p:spPr>
      </p:pic>
      <p:sp>
        <p:nvSpPr>
          <p:cNvPr id="6" name="Rectangle 5">
            <a:extLst>
              <a:ext uri="{FF2B5EF4-FFF2-40B4-BE49-F238E27FC236}">
                <a16:creationId xmlns:a16="http://schemas.microsoft.com/office/drawing/2014/main" id="{CFD5DD5F-07D5-DA1F-2654-3B69A14B87D5}"/>
              </a:ext>
            </a:extLst>
          </p:cNvPr>
          <p:cNvSpPr/>
          <p:nvPr userDrawn="1"/>
        </p:nvSpPr>
        <p:spPr bwMode="auto">
          <a:xfrm>
            <a:off x="1356" y="0"/>
            <a:ext cx="9142644" cy="5143500"/>
          </a:xfrm>
          <a:prstGeom prst="rect">
            <a:avLst/>
          </a:prstGeom>
          <a:solidFill>
            <a:schemeClr val="accent1">
              <a:alpha val="7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 name="Rectangle 4">
            <a:extLst>
              <a:ext uri="{FF2B5EF4-FFF2-40B4-BE49-F238E27FC236}">
                <a16:creationId xmlns:a16="http://schemas.microsoft.com/office/drawing/2014/main" id="{BD94EF02-4382-E81A-51DD-DDB62FEADAA9}"/>
              </a:ext>
            </a:extLst>
          </p:cNvPr>
          <p:cNvSpPr/>
          <p:nvPr userDrawn="1"/>
        </p:nvSpPr>
        <p:spPr bwMode="auto">
          <a:xfrm flipV="1">
            <a:off x="2711" y="-2"/>
            <a:ext cx="9141290" cy="1653220"/>
          </a:xfrm>
          <a:prstGeom prst="rect">
            <a:avLst/>
          </a:prstGeom>
          <a:gradFill>
            <a:gsLst>
              <a:gs pos="0">
                <a:schemeClr val="accent1">
                  <a:alpha val="0"/>
                </a:schemeClr>
              </a:gs>
              <a:gs pos="99000">
                <a:schemeClr val="accent1"/>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pic>
        <p:nvPicPr>
          <p:cNvPr id="4" name="Picture 3">
            <a:extLst>
              <a:ext uri="{FF2B5EF4-FFF2-40B4-BE49-F238E27FC236}">
                <a16:creationId xmlns:a16="http://schemas.microsoft.com/office/drawing/2014/main" id="{4B23C053-DCB6-FD96-260D-8CDC8574965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31444" y="449804"/>
            <a:ext cx="3265438" cy="727082"/>
          </a:xfrm>
          <a:prstGeom prst="rect">
            <a:avLst/>
          </a:prstGeom>
        </p:spPr>
      </p:pic>
      <p:sp>
        <p:nvSpPr>
          <p:cNvPr id="30" name="Slide Number Placeholder 5">
            <a:extLst>
              <a:ext uri="{FF2B5EF4-FFF2-40B4-BE49-F238E27FC236}">
                <a16:creationId xmlns:a16="http://schemas.microsoft.com/office/drawing/2014/main" id="{957646F9-CA5B-4C00-9F16-6208050E647B}"/>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bg1"/>
                </a:solidFill>
              </a:defRPr>
            </a:lvl1pPr>
          </a:lstStyle>
          <a:p>
            <a:fld id="{F8E24598-D429-A34B-B4A6-5808099B37D3}" type="slidenum">
              <a:rPr lang="en-US" smtClean="0"/>
              <a:pPr/>
              <a:t>‹#›</a:t>
            </a:fld>
            <a:endParaRPr lang="en-US" dirty="0"/>
          </a:p>
        </p:txBody>
      </p:sp>
      <p:sp>
        <p:nvSpPr>
          <p:cNvPr id="14" name="Rectangle 4">
            <a:extLst>
              <a:ext uri="{FF2B5EF4-FFF2-40B4-BE49-F238E27FC236}">
                <a16:creationId xmlns:a16="http://schemas.microsoft.com/office/drawing/2014/main" id="{5E4069BB-3568-ED43-AECB-E3FB807C5C63}"/>
              </a:ext>
            </a:extLst>
          </p:cNvPr>
          <p:cNvSpPr>
            <a:spLocks noGrp="1" noChangeArrowheads="1"/>
          </p:cNvSpPr>
          <p:nvPr>
            <p:ph type="subTitle" idx="1" hasCustomPrompt="1"/>
          </p:nvPr>
        </p:nvSpPr>
        <p:spPr>
          <a:xfrm>
            <a:off x="620219" y="3159085"/>
            <a:ext cx="7903563" cy="367202"/>
          </a:xfrm>
          <a:noFill/>
        </p:spPr>
        <p:txBody>
          <a:bodyPr/>
          <a:lstStyle>
            <a:lvl1pPr marL="0" indent="0" algn="ctr">
              <a:buFontTx/>
              <a:buNone/>
              <a:defRPr sz="2000" b="0">
                <a:solidFill>
                  <a:schemeClr val="bg1"/>
                </a:solidFill>
                <a:latin typeface="Calibri" panose="020F0502020204030204" pitchFamily="34" charset="0"/>
                <a:cs typeface="Calibri" panose="020F0502020204030204" pitchFamily="34" charset="0"/>
              </a:defRPr>
            </a:lvl1pPr>
          </a:lstStyle>
          <a:p>
            <a:r>
              <a:rPr lang="en-US" dirty="0"/>
              <a:t>Click to edit subtitle</a:t>
            </a:r>
          </a:p>
        </p:txBody>
      </p:sp>
      <p:sp>
        <p:nvSpPr>
          <p:cNvPr id="15" name="Title 1">
            <a:extLst>
              <a:ext uri="{FF2B5EF4-FFF2-40B4-BE49-F238E27FC236}">
                <a16:creationId xmlns:a16="http://schemas.microsoft.com/office/drawing/2014/main" id="{07461D4C-982A-734A-B811-200CC5B30B5C}"/>
              </a:ext>
            </a:extLst>
          </p:cNvPr>
          <p:cNvSpPr>
            <a:spLocks noGrp="1"/>
          </p:cNvSpPr>
          <p:nvPr>
            <p:ph type="title" hasCustomPrompt="1"/>
          </p:nvPr>
        </p:nvSpPr>
        <p:spPr>
          <a:xfrm>
            <a:off x="620220" y="1653219"/>
            <a:ext cx="7903561" cy="1394460"/>
          </a:xfrm>
          <a:noFill/>
        </p:spPr>
        <p:txBody>
          <a:bodyPr anchor="b"/>
          <a:lstStyle>
            <a:lvl1pPr algn="ctr">
              <a:defRPr sz="4000" b="0">
                <a:solidFill>
                  <a:schemeClr val="bg1"/>
                </a:solidFill>
                <a:latin typeface="Calibri" panose="020F0502020204030204" pitchFamily="34" charset="0"/>
                <a:cs typeface="Calibri" panose="020F0502020204030204" pitchFamily="34" charset="0"/>
              </a:defRPr>
            </a:lvl1pPr>
          </a:lstStyle>
          <a:p>
            <a:r>
              <a:rPr lang="en-US" dirty="0"/>
              <a:t>Click to Edit Title</a:t>
            </a:r>
          </a:p>
        </p:txBody>
      </p:sp>
      <p:sp>
        <p:nvSpPr>
          <p:cNvPr id="19" name="Rectangle 18">
            <a:extLst>
              <a:ext uri="{FF2B5EF4-FFF2-40B4-BE49-F238E27FC236}">
                <a16:creationId xmlns:a16="http://schemas.microsoft.com/office/drawing/2014/main" id="{B1806130-1C67-DA4C-9DA8-48D3924E4731}"/>
              </a:ext>
            </a:extLst>
          </p:cNvPr>
          <p:cNvSpPr/>
          <p:nvPr userDrawn="1"/>
        </p:nvSpPr>
        <p:spPr>
          <a:xfrm>
            <a:off x="420811" y="4768127"/>
            <a:ext cx="7697452"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panose="020F0502020204030204" pitchFamily="34" charset="0"/>
                <a:cs typeface="Calibri" panose="020F0502020204030204" pitchFamily="34" charset="0"/>
              </a:rPr>
              <a:t>©2023 CliftonLarsonAllen LLP. CLA (CliftonLarsonAllen LLP) </a:t>
            </a:r>
            <a:r>
              <a:rPr lang="en-US" sz="700" b="0" i="0" kern="1200" dirty="0">
                <a:solidFill>
                  <a:schemeClr val="bg1"/>
                </a:solidFill>
                <a:latin typeface="Calibri" panose="020F0502020204030204" pitchFamily="34" charset="0"/>
                <a:ea typeface="+mn-ea"/>
                <a:cs typeface="Calibri" panose="020F0502020204030204" pitchFamily="34" charset="0"/>
              </a:rPr>
              <a:t>is an </a:t>
            </a:r>
            <a:r>
              <a:rPr lang="en-US" sz="700" b="0" i="0" dirty="0">
                <a:solidFill>
                  <a:schemeClr val="bg1"/>
                </a:solidFill>
                <a:latin typeface="Calibri" panose="020F0502020204030204" pitchFamily="34" charset="0"/>
                <a:cs typeface="Calibri" panose="020F0502020204030204" pitchFamily="34" charset="0"/>
              </a:rPr>
              <a:t>independent network member of CLA Global. See </a:t>
            </a:r>
            <a:r>
              <a:rPr lang="en-US" sz="700" b="0" i="0" dirty="0">
                <a:solidFill>
                  <a:schemeClr val="bg1"/>
                </a:solidFill>
                <a:latin typeface="Calibri" panose="020F0502020204030204" pitchFamily="34" charset="0"/>
                <a:cs typeface="Calibri" panose="020F0502020204030204" pitchFamily="34" charset="0"/>
                <a:hlinkClick r:id="rId4" action="ppaction://hlinkfile">
                  <a:extLst>
                    <a:ext uri="{A12FA001-AC4F-418D-AE19-62706E023703}">
                      <ahyp:hlinkClr xmlns:ahyp="http://schemas.microsoft.com/office/drawing/2018/hyperlinkcolor" val="tx"/>
                    </a:ext>
                  </a:extLst>
                </a:hlinkClick>
              </a:rPr>
              <a:t>CLAglobal.com/disclaimer</a:t>
            </a:r>
            <a:r>
              <a:rPr lang="en-US" sz="700" b="0" i="0" dirty="0">
                <a:solidFill>
                  <a:schemeClr val="bg1"/>
                </a:solidFill>
                <a:latin typeface="Calibri" panose="020F0502020204030204" pitchFamily="34" charset="0"/>
                <a:cs typeface="Calibri" panose="020F0502020204030204" pitchFamily="34" charset="0"/>
              </a:rPr>
              <a:t>. </a:t>
            </a:r>
            <a:br>
              <a:rPr lang="en-US" sz="700" b="0" i="0" dirty="0">
                <a:solidFill>
                  <a:schemeClr val="bg1"/>
                </a:solidFill>
                <a:latin typeface="Calibri" panose="020F0502020204030204" pitchFamily="34" charset="0"/>
                <a:cs typeface="Calibri" panose="020F0502020204030204" pitchFamily="34" charset="0"/>
              </a:rPr>
            </a:br>
            <a:r>
              <a:rPr lang="en-US" sz="700" b="0" i="0" dirty="0">
                <a:solidFill>
                  <a:schemeClr val="bg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Tree>
    <p:extLst>
      <p:ext uri="{BB962C8B-B14F-4D97-AF65-F5344CB8AC3E}">
        <p14:creationId xmlns:p14="http://schemas.microsoft.com/office/powerpoint/2010/main" val="155456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Preheader">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lvl1pPr>
              <a:defRPr/>
            </a:lvl1pPr>
          </a:lstStyle>
          <a:p>
            <a:endParaRPr lang="en-US" dirty="0"/>
          </a:p>
        </p:txBody>
      </p:sp>
      <p:sp>
        <p:nvSpPr>
          <p:cNvPr id="10" name="Rectangle 5">
            <a:extLst>
              <a:ext uri="{FF2B5EF4-FFF2-40B4-BE49-F238E27FC236}">
                <a16:creationId xmlns:a16="http://schemas.microsoft.com/office/drawing/2014/main" id="{78C92B72-F3C2-1E45-9277-3118311537E0}"/>
              </a:ext>
            </a:extLst>
          </p:cNvPr>
          <p:cNvSpPr>
            <a:spLocks noGrp="1" noChangeArrowheads="1"/>
          </p:cNvSpPr>
          <p:nvPr>
            <p:ph idx="1" hasCustomPrompt="1"/>
          </p:nvPr>
        </p:nvSpPr>
        <p:spPr bwMode="auto">
          <a:xfrm>
            <a:off x="457200" y="1085850"/>
            <a:ext cx="8229600" cy="34261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8D7AD5D-EB04-4C57-9354-C8C0F6212FE1}"/>
              </a:ext>
            </a:extLst>
          </p:cNvPr>
          <p:cNvSpPr>
            <a:spLocks noGrp="1"/>
          </p:cNvSpPr>
          <p:nvPr>
            <p:ph type="title" hasCustomPrompt="1"/>
          </p:nvPr>
        </p:nvSpPr>
        <p:spPr>
          <a:xfrm>
            <a:off x="457200" y="325813"/>
            <a:ext cx="8229600" cy="685800"/>
          </a:xfrm>
        </p:spPr>
        <p:txBody>
          <a:bodyPr/>
          <a:lstStyle>
            <a:lvl1pPr>
              <a:defRPr sz="3200"/>
            </a:lvl1pPr>
          </a:lstStyle>
          <a:p>
            <a:r>
              <a:rPr lang="en-US" dirty="0"/>
              <a:t>Click to Edit Title</a:t>
            </a:r>
          </a:p>
        </p:txBody>
      </p:sp>
      <p:sp>
        <p:nvSpPr>
          <p:cNvPr id="5" name="Text Placeholder 4">
            <a:extLst>
              <a:ext uri="{FF2B5EF4-FFF2-40B4-BE49-F238E27FC236}">
                <a16:creationId xmlns:a16="http://schemas.microsoft.com/office/drawing/2014/main" id="{DB54D77A-AECB-480A-B356-DE1FDC501EB4}"/>
              </a:ext>
            </a:extLst>
          </p:cNvPr>
          <p:cNvSpPr>
            <a:spLocks noGrp="1"/>
          </p:cNvSpPr>
          <p:nvPr>
            <p:ph type="body" sz="quarter" idx="11" hasCustomPrompt="1"/>
          </p:nvPr>
        </p:nvSpPr>
        <p:spPr>
          <a:xfrm>
            <a:off x="457199" y="210312"/>
            <a:ext cx="8229600" cy="255868"/>
          </a:xfrm>
        </p:spPr>
        <p:txBody>
          <a:bodyPr/>
          <a:lstStyle>
            <a:lvl1pPr marL="0" indent="0">
              <a:buNone/>
              <a:defRPr sz="1100" u="none" baseline="0">
                <a:solidFill>
                  <a:schemeClr val="accent2">
                    <a:lumMod val="50000"/>
                  </a:schemeClr>
                </a:solidFill>
                <a:uFill>
                  <a:solidFill>
                    <a:schemeClr val="accent4"/>
                  </a:solidFill>
                </a:uFill>
              </a:defRPr>
            </a:lvl1pPr>
            <a:lvl2pPr marL="609569" indent="0">
              <a:buNone/>
              <a:defRPr/>
            </a:lvl2pPr>
            <a:lvl3pPr marL="1219139" indent="0">
              <a:buNone/>
              <a:defRPr/>
            </a:lvl3pPr>
            <a:lvl4pPr marL="1828709" indent="0">
              <a:buNone/>
              <a:defRPr/>
            </a:lvl4pPr>
            <a:lvl5pPr marL="2438279" indent="0">
              <a:buNone/>
              <a:defRPr/>
            </a:lvl5pPr>
          </a:lstStyle>
          <a:p>
            <a:pPr lvl="0"/>
            <a:r>
              <a:rPr lang="en-US" dirty="0"/>
              <a:t>CLICK TO EDIT TEXT</a:t>
            </a:r>
          </a:p>
        </p:txBody>
      </p:sp>
      <p:sp>
        <p:nvSpPr>
          <p:cNvPr id="6" name="Slide Number Placeholder 5">
            <a:extLst>
              <a:ext uri="{FF2B5EF4-FFF2-40B4-BE49-F238E27FC236}">
                <a16:creationId xmlns:a16="http://schemas.microsoft.com/office/drawing/2014/main" id="{CE764CC1-6BB8-A59B-E4F5-9E27B1E43240}"/>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extLst>
      <p:ext uri="{BB962C8B-B14F-4D97-AF65-F5344CB8AC3E}">
        <p14:creationId xmlns:p14="http://schemas.microsoft.com/office/powerpoint/2010/main" val="635195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1"/>
        </a:solidFill>
        <a:effectLst/>
      </p:bgPr>
    </p:bg>
    <p:spTree>
      <p:nvGrpSpPr>
        <p:cNvPr id="1" name=""/>
        <p:cNvGrpSpPr/>
        <p:nvPr/>
      </p:nvGrpSpPr>
      <p:grpSpPr>
        <a:xfrm>
          <a:off x="0" y="0"/>
          <a:ext cx="0" cy="0"/>
          <a:chOff x="0" y="0"/>
          <a:chExt cx="0" cy="0"/>
        </a:xfrm>
      </p:grpSpPr>
      <p:sp>
        <p:nvSpPr>
          <p:cNvPr id="15" name="Rectangle 3"/>
          <p:cNvSpPr>
            <a:spLocks noGrp="1" noChangeArrowheads="1"/>
          </p:cNvSpPr>
          <p:nvPr>
            <p:ph type="ctrTitle" hasCustomPrompt="1"/>
          </p:nvPr>
        </p:nvSpPr>
        <p:spPr>
          <a:xfrm>
            <a:off x="848026" y="1524001"/>
            <a:ext cx="4495499" cy="1504950"/>
          </a:xfrm>
          <a:noFill/>
        </p:spPr>
        <p:txBody>
          <a:bodyPr anchor="b" anchorCtr="0"/>
          <a:lstStyle>
            <a:lvl1pPr algn="l">
              <a:defRPr sz="2800" b="0">
                <a:solidFill>
                  <a:schemeClr val="bg1"/>
                </a:solidFill>
              </a:defRPr>
            </a:lvl1pPr>
          </a:lstStyle>
          <a:p>
            <a:r>
              <a:rPr lang="en-US" dirty="0"/>
              <a:t>Click to Edit Title</a:t>
            </a:r>
          </a:p>
        </p:txBody>
      </p:sp>
      <p:sp>
        <p:nvSpPr>
          <p:cNvPr id="14" name="Rectangle 4"/>
          <p:cNvSpPr>
            <a:spLocks noGrp="1" noChangeArrowheads="1"/>
          </p:cNvSpPr>
          <p:nvPr>
            <p:ph type="subTitle" idx="1" hasCustomPrompt="1"/>
          </p:nvPr>
        </p:nvSpPr>
        <p:spPr>
          <a:xfrm>
            <a:off x="848026" y="3067051"/>
            <a:ext cx="4495499" cy="1281684"/>
          </a:xfrm>
          <a:noFill/>
        </p:spPr>
        <p:txBody>
          <a:bodyPr/>
          <a:lstStyle>
            <a:lvl1pPr marL="0" indent="0" algn="l">
              <a:buFontTx/>
              <a:buNone/>
              <a:defRPr sz="1400" b="0">
                <a:solidFill>
                  <a:schemeClr val="bg1"/>
                </a:solidFill>
              </a:defRPr>
            </a:lvl1pPr>
          </a:lstStyle>
          <a:p>
            <a:r>
              <a:rPr lang="en-US" dirty="0"/>
              <a:t>Click to edit subtitle</a:t>
            </a:r>
          </a:p>
        </p:txBody>
      </p:sp>
      <p:sp>
        <p:nvSpPr>
          <p:cNvPr id="5" name="Rectangle 4">
            <a:extLst>
              <a:ext uri="{FF2B5EF4-FFF2-40B4-BE49-F238E27FC236}">
                <a16:creationId xmlns:a16="http://schemas.microsoft.com/office/drawing/2014/main" id="{3A024DB6-F6DD-FAEA-9712-935F9FD015D7}"/>
              </a:ext>
            </a:extLst>
          </p:cNvPr>
          <p:cNvSpPr/>
          <p:nvPr userDrawn="1"/>
        </p:nvSpPr>
        <p:spPr>
          <a:xfrm>
            <a:off x="848027" y="4625066"/>
            <a:ext cx="777922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panose="020F0502020204030204" pitchFamily="34" charset="0"/>
                <a:cs typeface="Calibri" panose="020F0502020204030204" pitchFamily="34" charset="0"/>
              </a:rPr>
              <a:t>©2023 CliftonLarsonAllen LLP. CLA (CliftonLarsonAllen LLP) </a:t>
            </a:r>
            <a:r>
              <a:rPr lang="en-US" sz="700" b="0" i="0" kern="1200" dirty="0">
                <a:solidFill>
                  <a:schemeClr val="bg1"/>
                </a:solidFill>
                <a:latin typeface="Calibri" panose="020F0502020204030204" pitchFamily="34" charset="0"/>
                <a:ea typeface="+mn-ea"/>
                <a:cs typeface="Calibri" panose="020F0502020204030204" pitchFamily="34" charset="0"/>
              </a:rPr>
              <a:t>is an </a:t>
            </a:r>
            <a:r>
              <a:rPr lang="en-US" sz="700" b="0" i="0" dirty="0">
                <a:solidFill>
                  <a:schemeClr val="bg1"/>
                </a:solidFill>
                <a:latin typeface="Calibri" panose="020F0502020204030204" pitchFamily="34" charset="0"/>
                <a:cs typeface="Calibri" panose="020F0502020204030204" pitchFamily="34" charset="0"/>
              </a:rPr>
              <a:t>independent network member of CLA Global. See </a:t>
            </a:r>
            <a:r>
              <a:rPr lang="en-US" sz="700" b="0" i="0" dirty="0">
                <a:solidFill>
                  <a:schemeClr val="bg1"/>
                </a:solidFill>
                <a:latin typeface="Calibri" panose="020F0502020204030204" pitchFamily="34" charset="0"/>
                <a:cs typeface="Calibri" panose="020F0502020204030204" pitchFamily="34" charset="0"/>
                <a:hlinkClick r:id="rId2" action="ppaction://hlinkfile">
                  <a:extLst>
                    <a:ext uri="{A12FA001-AC4F-418D-AE19-62706E023703}">
                      <ahyp:hlinkClr xmlns:ahyp="http://schemas.microsoft.com/office/drawing/2018/hyperlinkcolor" val="tx"/>
                    </a:ext>
                  </a:extLst>
                </a:hlinkClick>
              </a:rPr>
              <a:t>CLAglobal.com/disclaimer</a:t>
            </a:r>
            <a:r>
              <a:rPr lang="en-US" sz="700" b="0" i="0" dirty="0">
                <a:solidFill>
                  <a:schemeClr val="bg1"/>
                </a:solidFill>
                <a:latin typeface="Calibri" panose="020F0502020204030204" pitchFamily="34" charset="0"/>
                <a:cs typeface="Calibri" panose="020F0502020204030204" pitchFamily="34" charset="0"/>
              </a:rPr>
              <a:t>. </a:t>
            </a:r>
            <a:br>
              <a:rPr lang="en-US" sz="700" b="0" i="0" dirty="0">
                <a:solidFill>
                  <a:schemeClr val="bg1"/>
                </a:solidFill>
                <a:latin typeface="Calibri" panose="020F0502020204030204" pitchFamily="34" charset="0"/>
                <a:cs typeface="Calibri" panose="020F0502020204030204" pitchFamily="34" charset="0"/>
              </a:rPr>
            </a:br>
            <a:r>
              <a:rPr lang="en-US" sz="700" b="0" i="0" dirty="0">
                <a:solidFill>
                  <a:schemeClr val="bg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
        <p:nvSpPr>
          <p:cNvPr id="2" name="Slide Number Placeholder 5">
            <a:extLst>
              <a:ext uri="{FF2B5EF4-FFF2-40B4-BE49-F238E27FC236}">
                <a16:creationId xmlns:a16="http://schemas.microsoft.com/office/drawing/2014/main" id="{5CAF2F6B-FBAD-7768-8343-725AC352337A}"/>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bg1"/>
                </a:solidFill>
              </a:defRPr>
            </a:lvl1pPr>
          </a:lstStyle>
          <a:p>
            <a:fld id="{6DAB3F6F-6A30-410C-8DAB-3E7769D71CBC}" type="slidenum">
              <a:rPr lang="en-US" smtClean="0"/>
              <a:pPr/>
              <a:t>‹#›</a:t>
            </a:fld>
            <a:endParaRPr lang="en-US" dirty="0"/>
          </a:p>
        </p:txBody>
      </p:sp>
      <p:pic>
        <p:nvPicPr>
          <p:cNvPr id="7" name="Picture 6">
            <a:extLst>
              <a:ext uri="{FF2B5EF4-FFF2-40B4-BE49-F238E27FC236}">
                <a16:creationId xmlns:a16="http://schemas.microsoft.com/office/drawing/2014/main" id="{E984F598-C062-7929-7D79-3078975AC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9380" y="322725"/>
            <a:ext cx="670282" cy="667512"/>
          </a:xfrm>
          <a:prstGeom prst="rect">
            <a:avLst/>
          </a:prstGeom>
        </p:spPr>
      </p:pic>
      <p:pic>
        <p:nvPicPr>
          <p:cNvPr id="8" name="Picture 7">
            <a:extLst>
              <a:ext uri="{FF2B5EF4-FFF2-40B4-BE49-F238E27FC236}">
                <a16:creationId xmlns:a16="http://schemas.microsoft.com/office/drawing/2014/main" id="{39171300-ABF7-941E-66D5-9FCCF26018E0}"/>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201" t="-4096" r="31527" b="4096"/>
          <a:stretch/>
        </p:blipFill>
        <p:spPr>
          <a:xfrm>
            <a:off x="5263368" y="0"/>
            <a:ext cx="3880632" cy="5143500"/>
          </a:xfrm>
          <a:prstGeom prst="rect">
            <a:avLst/>
          </a:prstGeom>
        </p:spPr>
      </p:pic>
    </p:spTree>
    <p:extLst>
      <p:ext uri="{BB962C8B-B14F-4D97-AF65-F5344CB8AC3E}">
        <p14:creationId xmlns:p14="http://schemas.microsoft.com/office/powerpoint/2010/main" val="1774600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2_Section Header">
    <p:bg>
      <p:bgPr>
        <a:solidFill>
          <a:schemeClr val="accent2"/>
        </a:solidFill>
        <a:effectLst/>
      </p:bgPr>
    </p:bg>
    <p:spTree>
      <p:nvGrpSpPr>
        <p:cNvPr id="1" name=""/>
        <p:cNvGrpSpPr/>
        <p:nvPr/>
      </p:nvGrpSpPr>
      <p:grpSpPr>
        <a:xfrm>
          <a:off x="0" y="0"/>
          <a:ext cx="0" cy="0"/>
          <a:chOff x="0" y="0"/>
          <a:chExt cx="0" cy="0"/>
        </a:xfrm>
      </p:grpSpPr>
      <p:sp>
        <p:nvSpPr>
          <p:cNvPr id="15" name="Rectangle 3"/>
          <p:cNvSpPr>
            <a:spLocks noGrp="1" noChangeArrowheads="1"/>
          </p:cNvSpPr>
          <p:nvPr>
            <p:ph type="ctrTitle" hasCustomPrompt="1"/>
          </p:nvPr>
        </p:nvSpPr>
        <p:spPr>
          <a:xfrm>
            <a:off x="848026" y="1524001"/>
            <a:ext cx="4495499" cy="1504950"/>
          </a:xfrm>
          <a:noFill/>
        </p:spPr>
        <p:txBody>
          <a:bodyPr anchor="b" anchorCtr="0"/>
          <a:lstStyle>
            <a:lvl1pPr algn="l">
              <a:defRPr sz="2800" b="0">
                <a:solidFill>
                  <a:schemeClr val="accent1"/>
                </a:solidFill>
              </a:defRPr>
            </a:lvl1pPr>
          </a:lstStyle>
          <a:p>
            <a:r>
              <a:rPr lang="en-US" dirty="0"/>
              <a:t>Click to Edit Title</a:t>
            </a:r>
          </a:p>
        </p:txBody>
      </p:sp>
      <p:sp>
        <p:nvSpPr>
          <p:cNvPr id="14" name="Rectangle 4"/>
          <p:cNvSpPr>
            <a:spLocks noGrp="1" noChangeArrowheads="1"/>
          </p:cNvSpPr>
          <p:nvPr>
            <p:ph type="subTitle" idx="1" hasCustomPrompt="1"/>
          </p:nvPr>
        </p:nvSpPr>
        <p:spPr>
          <a:xfrm>
            <a:off x="848026" y="3067051"/>
            <a:ext cx="4495499" cy="1281684"/>
          </a:xfrm>
          <a:noFill/>
        </p:spPr>
        <p:txBody>
          <a:bodyPr/>
          <a:lstStyle>
            <a:lvl1pPr marL="0" indent="0" algn="l">
              <a:buFontTx/>
              <a:buNone/>
              <a:defRPr sz="1400" b="0">
                <a:solidFill>
                  <a:schemeClr val="accent1"/>
                </a:solidFill>
              </a:defRPr>
            </a:lvl1pPr>
          </a:lstStyle>
          <a:p>
            <a:r>
              <a:rPr lang="en-US" dirty="0"/>
              <a:t>Click to edit subtitle</a:t>
            </a:r>
          </a:p>
        </p:txBody>
      </p:sp>
      <p:sp>
        <p:nvSpPr>
          <p:cNvPr id="5" name="Rectangle 4">
            <a:extLst>
              <a:ext uri="{FF2B5EF4-FFF2-40B4-BE49-F238E27FC236}">
                <a16:creationId xmlns:a16="http://schemas.microsoft.com/office/drawing/2014/main" id="{5D5ED915-26C7-79B7-142A-9F190D4A0C24}"/>
              </a:ext>
            </a:extLst>
          </p:cNvPr>
          <p:cNvSpPr/>
          <p:nvPr userDrawn="1"/>
        </p:nvSpPr>
        <p:spPr>
          <a:xfrm>
            <a:off x="848027" y="4625066"/>
            <a:ext cx="777922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CLA (CliftonLarsonAllen LLP) </a:t>
            </a:r>
            <a:r>
              <a:rPr lang="en-US" sz="700" b="0" i="0" kern="1200" dirty="0">
                <a:solidFill>
                  <a:schemeClr val="accent1"/>
                </a:solidFill>
                <a:latin typeface="Calibri" panose="020F0502020204030204" pitchFamily="34" charset="0"/>
                <a:ea typeface="+mn-ea"/>
                <a:cs typeface="Calibri" panose="020F0502020204030204" pitchFamily="34" charset="0"/>
              </a:rPr>
              <a:t>is an </a:t>
            </a:r>
            <a:r>
              <a:rPr lang="en-US" sz="700" b="0" i="0" dirty="0">
                <a:solidFill>
                  <a:schemeClr val="accent1"/>
                </a:solidFill>
                <a:latin typeface="Calibri" panose="020F0502020204030204" pitchFamily="34" charset="0"/>
                <a:cs typeface="Calibri" panose="020F0502020204030204" pitchFamily="34" charset="0"/>
              </a:rPr>
              <a:t>independent network member of CLA Global. See </a:t>
            </a:r>
            <a:r>
              <a:rPr lang="en-US" sz="700" b="0" i="0" dirty="0">
                <a:solidFill>
                  <a:schemeClr val="accent1"/>
                </a:solidFill>
                <a:latin typeface="Calibri" panose="020F0502020204030204" pitchFamily="34" charset="0"/>
                <a:cs typeface="Calibri" panose="020F0502020204030204" pitchFamily="34" charset="0"/>
                <a:hlinkClick r:id="rId2" action="ppaction://hlinkfile">
                  <a:extLst>
                    <a:ext uri="{A12FA001-AC4F-418D-AE19-62706E023703}">
                      <ahyp:hlinkClr xmlns:ahyp="http://schemas.microsoft.com/office/drawing/2018/hyperlinkcolor" val="tx"/>
                    </a:ext>
                  </a:extLst>
                </a:hlinkClick>
              </a:rPr>
              <a:t>CLAglobal.com/disclaimer</a:t>
            </a:r>
            <a:r>
              <a:rPr lang="en-US" sz="700" b="0" i="0" dirty="0">
                <a:solidFill>
                  <a:schemeClr val="accent1"/>
                </a:solidFill>
                <a:latin typeface="Calibri" panose="020F0502020204030204" pitchFamily="34" charset="0"/>
                <a:cs typeface="Calibri" panose="020F0502020204030204" pitchFamily="34" charset="0"/>
              </a:rPr>
              <a:t>. </a:t>
            </a:r>
            <a:br>
              <a:rPr lang="en-US" sz="700" b="0" i="0" dirty="0">
                <a:solidFill>
                  <a:schemeClr val="accent1"/>
                </a:solidFill>
                <a:latin typeface="Calibri" panose="020F0502020204030204" pitchFamily="34" charset="0"/>
                <a:cs typeface="Calibri" panose="020F0502020204030204" pitchFamily="34" charset="0"/>
              </a:rPr>
            </a:br>
            <a:r>
              <a:rPr lang="en-US" sz="700" b="0" i="0" dirty="0">
                <a:solidFill>
                  <a:schemeClr val="accent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
        <p:nvSpPr>
          <p:cNvPr id="2" name="Slide Number Placeholder 5">
            <a:extLst>
              <a:ext uri="{FF2B5EF4-FFF2-40B4-BE49-F238E27FC236}">
                <a16:creationId xmlns:a16="http://schemas.microsoft.com/office/drawing/2014/main" id="{0E5E0D38-20BC-7496-35F4-3F48C5AEDFC4}"/>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pic>
        <p:nvPicPr>
          <p:cNvPr id="7" name="Picture 6">
            <a:extLst>
              <a:ext uri="{FF2B5EF4-FFF2-40B4-BE49-F238E27FC236}">
                <a16:creationId xmlns:a16="http://schemas.microsoft.com/office/drawing/2014/main" id="{AAB00DD5-BC8B-2BC9-3702-2E8DE884C73B}"/>
              </a:ext>
            </a:extLst>
          </p:cNvPr>
          <p:cNvPicPr>
            <a:picLocks noChangeAspect="1"/>
          </p:cNvPicPr>
          <p:nvPr userDrawn="1"/>
        </p:nvPicPr>
        <p:blipFill>
          <a:blip r:embed="rId3"/>
          <a:srcRect/>
          <a:stretch/>
        </p:blipFill>
        <p:spPr>
          <a:xfrm>
            <a:off x="331031" y="322725"/>
            <a:ext cx="668631" cy="668631"/>
          </a:xfrm>
          <a:prstGeom prst="rect">
            <a:avLst/>
          </a:prstGeom>
        </p:spPr>
      </p:pic>
      <p:pic>
        <p:nvPicPr>
          <p:cNvPr id="8" name="Picture 7">
            <a:extLst>
              <a:ext uri="{FF2B5EF4-FFF2-40B4-BE49-F238E27FC236}">
                <a16:creationId xmlns:a16="http://schemas.microsoft.com/office/drawing/2014/main" id="{8F11F5AE-9925-9926-2161-60CC77D1217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201" t="-4096" r="31527" b="4096"/>
          <a:stretch/>
        </p:blipFill>
        <p:spPr>
          <a:xfrm>
            <a:off x="5263368" y="0"/>
            <a:ext cx="3880632" cy="5143500"/>
          </a:xfrm>
          <a:prstGeom prst="rect">
            <a:avLst/>
          </a:prstGeom>
        </p:spPr>
      </p:pic>
    </p:spTree>
    <p:extLst>
      <p:ext uri="{BB962C8B-B14F-4D97-AF65-F5344CB8AC3E}">
        <p14:creationId xmlns:p14="http://schemas.microsoft.com/office/powerpoint/2010/main" val="2638822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_Section Header">
    <p:bg>
      <p:bgPr>
        <a:solidFill>
          <a:schemeClr val="accent3"/>
        </a:solidFill>
        <a:effectLst/>
      </p:bgPr>
    </p:bg>
    <p:spTree>
      <p:nvGrpSpPr>
        <p:cNvPr id="1" name=""/>
        <p:cNvGrpSpPr/>
        <p:nvPr/>
      </p:nvGrpSpPr>
      <p:grpSpPr>
        <a:xfrm>
          <a:off x="0" y="0"/>
          <a:ext cx="0" cy="0"/>
          <a:chOff x="0" y="0"/>
          <a:chExt cx="0" cy="0"/>
        </a:xfrm>
      </p:grpSpPr>
      <p:sp>
        <p:nvSpPr>
          <p:cNvPr id="15" name="Rectangle 3"/>
          <p:cNvSpPr>
            <a:spLocks noGrp="1" noChangeArrowheads="1"/>
          </p:cNvSpPr>
          <p:nvPr>
            <p:ph type="ctrTitle" hasCustomPrompt="1"/>
          </p:nvPr>
        </p:nvSpPr>
        <p:spPr>
          <a:xfrm>
            <a:off x="848026" y="1524001"/>
            <a:ext cx="4495499" cy="1504950"/>
          </a:xfrm>
          <a:noFill/>
        </p:spPr>
        <p:txBody>
          <a:bodyPr anchor="b" anchorCtr="0"/>
          <a:lstStyle>
            <a:lvl1pPr algn="l">
              <a:defRPr sz="2800">
                <a:solidFill>
                  <a:schemeClr val="accent1"/>
                </a:solidFill>
              </a:defRPr>
            </a:lvl1pPr>
          </a:lstStyle>
          <a:p>
            <a:r>
              <a:rPr lang="en-US" dirty="0"/>
              <a:t>Click to Edit Title</a:t>
            </a:r>
          </a:p>
        </p:txBody>
      </p:sp>
      <p:sp>
        <p:nvSpPr>
          <p:cNvPr id="14" name="Rectangle 4"/>
          <p:cNvSpPr>
            <a:spLocks noGrp="1" noChangeArrowheads="1"/>
          </p:cNvSpPr>
          <p:nvPr>
            <p:ph type="subTitle" idx="1" hasCustomPrompt="1"/>
          </p:nvPr>
        </p:nvSpPr>
        <p:spPr>
          <a:xfrm>
            <a:off x="848026" y="3067051"/>
            <a:ext cx="4495499" cy="1281684"/>
          </a:xfrm>
          <a:noFill/>
        </p:spPr>
        <p:txBody>
          <a:bodyPr/>
          <a:lstStyle>
            <a:lvl1pPr marL="0" indent="0" algn="l">
              <a:buFontTx/>
              <a:buNone/>
              <a:defRPr sz="1400" b="0">
                <a:solidFill>
                  <a:schemeClr val="accent1"/>
                </a:solidFill>
              </a:defRPr>
            </a:lvl1pPr>
          </a:lstStyle>
          <a:p>
            <a:r>
              <a:rPr lang="en-US" dirty="0"/>
              <a:t>Click to edit subtitle</a:t>
            </a:r>
          </a:p>
        </p:txBody>
      </p:sp>
      <p:sp>
        <p:nvSpPr>
          <p:cNvPr id="4" name="Rectangle 3">
            <a:extLst>
              <a:ext uri="{FF2B5EF4-FFF2-40B4-BE49-F238E27FC236}">
                <a16:creationId xmlns:a16="http://schemas.microsoft.com/office/drawing/2014/main" id="{38EC6FDB-7549-831A-98C5-6CB8B6A8DDC9}"/>
              </a:ext>
            </a:extLst>
          </p:cNvPr>
          <p:cNvSpPr/>
          <p:nvPr userDrawn="1"/>
        </p:nvSpPr>
        <p:spPr>
          <a:xfrm>
            <a:off x="848027" y="4625066"/>
            <a:ext cx="777922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CLA (CliftonLarsonAllen LLP) </a:t>
            </a:r>
            <a:r>
              <a:rPr lang="en-US" sz="700" b="0" i="0" kern="1200" dirty="0">
                <a:solidFill>
                  <a:schemeClr val="accent1"/>
                </a:solidFill>
                <a:latin typeface="Calibri" panose="020F0502020204030204" pitchFamily="34" charset="0"/>
                <a:ea typeface="+mn-ea"/>
                <a:cs typeface="Calibri" panose="020F0502020204030204" pitchFamily="34" charset="0"/>
              </a:rPr>
              <a:t>is an </a:t>
            </a:r>
            <a:r>
              <a:rPr lang="en-US" sz="700" b="0" i="0" dirty="0">
                <a:solidFill>
                  <a:schemeClr val="accent1"/>
                </a:solidFill>
                <a:latin typeface="Calibri" panose="020F0502020204030204" pitchFamily="34" charset="0"/>
                <a:cs typeface="Calibri" panose="020F0502020204030204" pitchFamily="34" charset="0"/>
              </a:rPr>
              <a:t>independent network member of CLA Global. See </a:t>
            </a:r>
            <a:r>
              <a:rPr lang="en-US" sz="700" b="0" i="0" dirty="0">
                <a:solidFill>
                  <a:schemeClr val="accent1"/>
                </a:solidFill>
                <a:latin typeface="Calibri" panose="020F0502020204030204" pitchFamily="34" charset="0"/>
                <a:cs typeface="Calibri" panose="020F0502020204030204" pitchFamily="34" charset="0"/>
                <a:hlinkClick r:id="rId2" action="ppaction://hlinkfile">
                  <a:extLst>
                    <a:ext uri="{A12FA001-AC4F-418D-AE19-62706E023703}">
                      <ahyp:hlinkClr xmlns:ahyp="http://schemas.microsoft.com/office/drawing/2018/hyperlinkcolor" val="tx"/>
                    </a:ext>
                  </a:extLst>
                </a:hlinkClick>
              </a:rPr>
              <a:t>CLAglobal.com/disclaimer</a:t>
            </a:r>
            <a:r>
              <a:rPr lang="en-US" sz="700" b="0" i="0" dirty="0">
                <a:solidFill>
                  <a:schemeClr val="accent1"/>
                </a:solidFill>
                <a:latin typeface="Calibri" panose="020F0502020204030204" pitchFamily="34" charset="0"/>
                <a:cs typeface="Calibri" panose="020F0502020204030204" pitchFamily="34" charset="0"/>
              </a:rPr>
              <a:t>. </a:t>
            </a:r>
            <a:br>
              <a:rPr lang="en-US" sz="700" b="0" i="0" dirty="0">
                <a:solidFill>
                  <a:schemeClr val="accent1"/>
                </a:solidFill>
                <a:latin typeface="Calibri" panose="020F0502020204030204" pitchFamily="34" charset="0"/>
                <a:cs typeface="Calibri" panose="020F0502020204030204" pitchFamily="34" charset="0"/>
              </a:rPr>
            </a:br>
            <a:r>
              <a:rPr lang="en-US" sz="700" b="0" i="0" dirty="0">
                <a:solidFill>
                  <a:schemeClr val="accent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
        <p:nvSpPr>
          <p:cNvPr id="5" name="Slide Number Placeholder 5">
            <a:extLst>
              <a:ext uri="{FF2B5EF4-FFF2-40B4-BE49-F238E27FC236}">
                <a16:creationId xmlns:a16="http://schemas.microsoft.com/office/drawing/2014/main" id="{C38B25BF-31BB-1E4D-7421-81D58CCE0193}"/>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pic>
        <p:nvPicPr>
          <p:cNvPr id="6" name="Picture 5">
            <a:extLst>
              <a:ext uri="{FF2B5EF4-FFF2-40B4-BE49-F238E27FC236}">
                <a16:creationId xmlns:a16="http://schemas.microsoft.com/office/drawing/2014/main" id="{5139DDAF-E66F-0D70-9C7F-9E4B9ADA7B85}"/>
              </a:ext>
            </a:extLst>
          </p:cNvPr>
          <p:cNvPicPr>
            <a:picLocks noChangeAspect="1"/>
          </p:cNvPicPr>
          <p:nvPr userDrawn="1"/>
        </p:nvPicPr>
        <p:blipFill>
          <a:blip r:embed="rId3"/>
          <a:srcRect/>
          <a:stretch/>
        </p:blipFill>
        <p:spPr>
          <a:xfrm>
            <a:off x="331031" y="322725"/>
            <a:ext cx="668631" cy="668631"/>
          </a:xfrm>
          <a:prstGeom prst="rect">
            <a:avLst/>
          </a:prstGeom>
        </p:spPr>
      </p:pic>
      <p:pic>
        <p:nvPicPr>
          <p:cNvPr id="8" name="Picture 7">
            <a:extLst>
              <a:ext uri="{FF2B5EF4-FFF2-40B4-BE49-F238E27FC236}">
                <a16:creationId xmlns:a16="http://schemas.microsoft.com/office/drawing/2014/main" id="{36D91A9F-9415-7391-C1AF-93605C72046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201" t="-4096" r="31527" b="4096"/>
          <a:stretch/>
        </p:blipFill>
        <p:spPr>
          <a:xfrm>
            <a:off x="5263368" y="0"/>
            <a:ext cx="3880632" cy="5143500"/>
          </a:xfrm>
          <a:prstGeom prst="rect">
            <a:avLst/>
          </a:prstGeom>
        </p:spPr>
      </p:pic>
    </p:spTree>
    <p:extLst>
      <p:ext uri="{BB962C8B-B14F-4D97-AF65-F5344CB8AC3E}">
        <p14:creationId xmlns:p14="http://schemas.microsoft.com/office/powerpoint/2010/main" val="2657900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11FB007-E9C1-6151-ABEC-80EDD88BAEAE}"/>
              </a:ext>
            </a:extLst>
          </p:cNvPr>
          <p:cNvSpPr/>
          <p:nvPr userDrawn="1"/>
        </p:nvSpPr>
        <p:spPr bwMode="auto">
          <a:xfrm>
            <a:off x="1" y="0"/>
            <a:ext cx="9144000" cy="407707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7" name="Right Triangle 6">
            <a:extLst>
              <a:ext uri="{FF2B5EF4-FFF2-40B4-BE49-F238E27FC236}">
                <a16:creationId xmlns:a16="http://schemas.microsoft.com/office/drawing/2014/main" id="{CB964FD7-110C-91B7-1BAD-00358DE9A41F}"/>
              </a:ext>
            </a:extLst>
          </p:cNvPr>
          <p:cNvSpPr/>
          <p:nvPr userDrawn="1"/>
        </p:nvSpPr>
        <p:spPr bwMode="auto">
          <a:xfrm>
            <a:off x="0" y="2771680"/>
            <a:ext cx="5478449" cy="1305390"/>
          </a:xfrm>
          <a:prstGeom prst="rtTriangle">
            <a:avLst/>
          </a:prstGeom>
          <a:solidFill>
            <a:schemeClr val="accent1">
              <a:lumMod val="60000"/>
              <a:lumOff val="4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 name="Rectangle 4"/>
          <p:cNvSpPr>
            <a:spLocks noGrp="1" noChangeArrowheads="1"/>
          </p:cNvSpPr>
          <p:nvPr>
            <p:ph type="subTitle" idx="1" hasCustomPrompt="1"/>
          </p:nvPr>
        </p:nvSpPr>
        <p:spPr>
          <a:xfrm>
            <a:off x="772338" y="2406651"/>
            <a:ext cx="7599324" cy="901700"/>
          </a:xfrm>
          <a:noFill/>
        </p:spPr>
        <p:txBody>
          <a:bodyPr/>
          <a:lstStyle>
            <a:lvl1pPr marL="0" indent="0" algn="ctr">
              <a:buFontTx/>
              <a:buNone/>
              <a:defRPr sz="2000" b="0">
                <a:solidFill>
                  <a:schemeClr val="bg1"/>
                </a:solidFill>
              </a:defRPr>
            </a:lvl1pPr>
          </a:lstStyle>
          <a:p>
            <a:r>
              <a:rPr lang="en-US" dirty="0"/>
              <a:t>Click to edit subtitle</a:t>
            </a:r>
          </a:p>
        </p:txBody>
      </p:sp>
      <p:sp>
        <p:nvSpPr>
          <p:cNvPr id="15" name="Rectangle 3"/>
          <p:cNvSpPr>
            <a:spLocks noGrp="1" noChangeArrowheads="1"/>
          </p:cNvSpPr>
          <p:nvPr>
            <p:ph type="ctrTitle" hasCustomPrompt="1"/>
          </p:nvPr>
        </p:nvSpPr>
        <p:spPr>
          <a:xfrm>
            <a:off x="772338" y="1130301"/>
            <a:ext cx="7599324" cy="1206499"/>
          </a:xfrm>
          <a:noFill/>
        </p:spPr>
        <p:txBody>
          <a:bodyPr anchor="b" anchorCtr="0"/>
          <a:lstStyle>
            <a:lvl1pPr algn="ctr">
              <a:defRPr sz="4000">
                <a:solidFill>
                  <a:schemeClr val="bg1"/>
                </a:solidFill>
                <a:latin typeface="Calibri" panose="020F0502020204030204" pitchFamily="34" charset="0"/>
                <a:cs typeface="Calibri" panose="020F0502020204030204" pitchFamily="34" charset="0"/>
              </a:defRPr>
            </a:lvl1pPr>
          </a:lstStyle>
          <a:p>
            <a:r>
              <a:rPr lang="en-US" dirty="0"/>
              <a:t>Click to Edit Title</a:t>
            </a:r>
          </a:p>
        </p:txBody>
      </p:sp>
      <p:pic>
        <p:nvPicPr>
          <p:cNvPr id="8" name="Picture 7" descr="Icon&#10;&#10;Description automatically generated">
            <a:extLst>
              <a:ext uri="{FF2B5EF4-FFF2-40B4-BE49-F238E27FC236}">
                <a16:creationId xmlns:a16="http://schemas.microsoft.com/office/drawing/2014/main" id="{787B6CF0-8E6A-070C-D4F3-1CAB4D39BF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9" name="Rectangle 8">
            <a:extLst>
              <a:ext uri="{FF2B5EF4-FFF2-40B4-BE49-F238E27FC236}">
                <a16:creationId xmlns:a16="http://schemas.microsoft.com/office/drawing/2014/main" id="{2BDD4423-87E8-1A22-7EC7-A18F8EFC5333}"/>
              </a:ext>
            </a:extLst>
          </p:cNvPr>
          <p:cNvSpPr/>
          <p:nvPr userDrawn="1"/>
        </p:nvSpPr>
        <p:spPr>
          <a:xfrm>
            <a:off x="7839332"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a:t>
            </a:r>
          </a:p>
        </p:txBody>
      </p:sp>
      <p:sp>
        <p:nvSpPr>
          <p:cNvPr id="16" name="Text Placeholder 15">
            <a:extLst>
              <a:ext uri="{FF2B5EF4-FFF2-40B4-BE49-F238E27FC236}">
                <a16:creationId xmlns:a16="http://schemas.microsoft.com/office/drawing/2014/main" id="{9D00563C-E9E2-6EFA-4B87-AC22F9D47227}"/>
              </a:ext>
            </a:extLst>
          </p:cNvPr>
          <p:cNvSpPr>
            <a:spLocks noGrp="1"/>
          </p:cNvSpPr>
          <p:nvPr>
            <p:ph type="body" sz="quarter" idx="10"/>
          </p:nvPr>
        </p:nvSpPr>
        <p:spPr>
          <a:xfrm>
            <a:off x="1473201" y="4353183"/>
            <a:ext cx="5783248" cy="527050"/>
          </a:xfrm>
        </p:spPr>
        <p:txBody>
          <a:bodyPr anchor="ctr" anchorCtr="0"/>
          <a:lstStyle>
            <a:lvl1pPr marL="0" indent="0">
              <a:buNone/>
              <a:defRPr sz="1400" b="0">
                <a:solidFill>
                  <a:schemeClr val="accent1"/>
                </a:solidFill>
              </a:defRPr>
            </a:lvl1pPr>
          </a:lstStyle>
          <a:p>
            <a:pPr lvl="0"/>
            <a:r>
              <a:rPr lang="en-US"/>
              <a:t>Click to edit Master text styles</a:t>
            </a:r>
          </a:p>
        </p:txBody>
      </p:sp>
      <p:sp>
        <p:nvSpPr>
          <p:cNvPr id="3" name="Slide Number Placeholder 5">
            <a:extLst>
              <a:ext uri="{FF2B5EF4-FFF2-40B4-BE49-F238E27FC236}">
                <a16:creationId xmlns:a16="http://schemas.microsoft.com/office/drawing/2014/main" id="{5BBFB982-51F8-07D0-E31E-D01ED53B191F}"/>
              </a:ext>
            </a:extLst>
          </p:cNvPr>
          <p:cNvSpPr txBox="1">
            <a:spLocks/>
          </p:cNvSpPr>
          <p:nvPr userDrawn="1"/>
        </p:nvSpPr>
        <p:spPr>
          <a:xfrm>
            <a:off x="8572280" y="4445258"/>
            <a:ext cx="395782" cy="342900"/>
          </a:xfrm>
          <a:prstGeom prst="rect">
            <a:avLst/>
          </a:prstGeom>
        </p:spPr>
        <p:txBody>
          <a:bodyPr anchor="ctr" anchorCtr="0"/>
          <a:lstStyle>
            <a:defPPr>
              <a:defRPr lang="en-US"/>
            </a:defPPr>
            <a:lvl1pPr marL="0" algn="r" defTabSz="914400" rtl="0" eaLnBrk="1" latinLnBrk="0" hangingPunct="1">
              <a:defRPr sz="8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b="0" smtClean="0"/>
              <a:pPr/>
              <a:t>‹#›</a:t>
            </a:fld>
            <a:endParaRPr lang="en-US" b="0" dirty="0"/>
          </a:p>
        </p:txBody>
      </p:sp>
      <p:pic>
        <p:nvPicPr>
          <p:cNvPr id="5" name="Picture 4" descr="Icon&#10;&#10;Description automatically generated">
            <a:extLst>
              <a:ext uri="{FF2B5EF4-FFF2-40B4-BE49-F238E27FC236}">
                <a16:creationId xmlns:a16="http://schemas.microsoft.com/office/drawing/2014/main" id="{9B504261-F707-745E-DBD8-A38308C36F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547" y="4490242"/>
            <a:ext cx="628523" cy="252933"/>
          </a:xfrm>
          <a:prstGeom prst="rect">
            <a:avLst/>
          </a:prstGeom>
        </p:spPr>
      </p:pic>
    </p:spTree>
    <p:extLst>
      <p:ext uri="{BB962C8B-B14F-4D97-AF65-F5344CB8AC3E}">
        <p14:creationId xmlns:p14="http://schemas.microsoft.com/office/powerpoint/2010/main" val="1885171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5E7E4E-8197-40F0-D913-52BB99799B37}"/>
              </a:ext>
            </a:extLst>
          </p:cNvPr>
          <p:cNvSpPr/>
          <p:nvPr userDrawn="1"/>
        </p:nvSpPr>
        <p:spPr bwMode="auto">
          <a:xfrm>
            <a:off x="1" y="0"/>
            <a:ext cx="9144000" cy="407707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7" name="Right Triangle 6">
            <a:extLst>
              <a:ext uri="{FF2B5EF4-FFF2-40B4-BE49-F238E27FC236}">
                <a16:creationId xmlns:a16="http://schemas.microsoft.com/office/drawing/2014/main" id="{3AD27803-DC72-3919-6D72-264B14BB5401}"/>
              </a:ext>
            </a:extLst>
          </p:cNvPr>
          <p:cNvSpPr/>
          <p:nvPr userDrawn="1"/>
        </p:nvSpPr>
        <p:spPr bwMode="auto">
          <a:xfrm>
            <a:off x="0" y="2771680"/>
            <a:ext cx="5478449" cy="1305390"/>
          </a:xfrm>
          <a:prstGeom prst="rtTriangle">
            <a:avLst/>
          </a:prstGeom>
          <a:solidFill>
            <a:schemeClr val="accent2">
              <a:lumMod val="40000"/>
              <a:lumOff val="6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8" name="Rectangle 4">
            <a:extLst>
              <a:ext uri="{FF2B5EF4-FFF2-40B4-BE49-F238E27FC236}">
                <a16:creationId xmlns:a16="http://schemas.microsoft.com/office/drawing/2014/main" id="{E2B66882-3DD5-F845-DF88-2EEC5B1D2C72}"/>
              </a:ext>
            </a:extLst>
          </p:cNvPr>
          <p:cNvSpPr>
            <a:spLocks noGrp="1" noChangeArrowheads="1"/>
          </p:cNvSpPr>
          <p:nvPr>
            <p:ph type="subTitle" idx="1" hasCustomPrompt="1"/>
          </p:nvPr>
        </p:nvSpPr>
        <p:spPr>
          <a:xfrm>
            <a:off x="772338" y="2406651"/>
            <a:ext cx="7599324" cy="901700"/>
          </a:xfrm>
          <a:noFill/>
        </p:spPr>
        <p:txBody>
          <a:bodyPr/>
          <a:lstStyle>
            <a:lvl1pPr marL="0" indent="0" algn="ctr">
              <a:buFontTx/>
              <a:buNone/>
              <a:defRPr sz="2000" b="0">
                <a:solidFill>
                  <a:schemeClr val="accent1"/>
                </a:solidFill>
              </a:defRPr>
            </a:lvl1pPr>
          </a:lstStyle>
          <a:p>
            <a:r>
              <a:rPr lang="en-US" dirty="0"/>
              <a:t>Click to edit subtitle</a:t>
            </a:r>
          </a:p>
        </p:txBody>
      </p:sp>
      <p:sp>
        <p:nvSpPr>
          <p:cNvPr id="9" name="Rectangle 3">
            <a:extLst>
              <a:ext uri="{FF2B5EF4-FFF2-40B4-BE49-F238E27FC236}">
                <a16:creationId xmlns:a16="http://schemas.microsoft.com/office/drawing/2014/main" id="{7B10BF00-B574-03EB-719D-C0A6A08B694A}"/>
              </a:ext>
            </a:extLst>
          </p:cNvPr>
          <p:cNvSpPr>
            <a:spLocks noGrp="1" noChangeArrowheads="1"/>
          </p:cNvSpPr>
          <p:nvPr>
            <p:ph type="ctrTitle" hasCustomPrompt="1"/>
          </p:nvPr>
        </p:nvSpPr>
        <p:spPr>
          <a:xfrm>
            <a:off x="772338" y="1130301"/>
            <a:ext cx="7599324" cy="1206499"/>
          </a:xfrm>
          <a:noFill/>
        </p:spPr>
        <p:txBody>
          <a:bodyPr anchor="b" anchorCtr="0"/>
          <a:lstStyle>
            <a:lvl1pPr algn="ctr">
              <a:defRPr sz="4000">
                <a:solidFill>
                  <a:schemeClr val="accent1"/>
                </a:solidFill>
                <a:latin typeface="Calibri" panose="020F0502020204030204" pitchFamily="34" charset="0"/>
                <a:cs typeface="Calibri" panose="020F0502020204030204" pitchFamily="34" charset="0"/>
              </a:defRPr>
            </a:lvl1pPr>
          </a:lstStyle>
          <a:p>
            <a:r>
              <a:rPr lang="en-US" dirty="0"/>
              <a:t>Click to Edit Title</a:t>
            </a:r>
          </a:p>
        </p:txBody>
      </p:sp>
      <p:pic>
        <p:nvPicPr>
          <p:cNvPr id="2" name="Picture 1" descr="Icon&#10;&#10;Description automatically generated">
            <a:extLst>
              <a:ext uri="{FF2B5EF4-FFF2-40B4-BE49-F238E27FC236}">
                <a16:creationId xmlns:a16="http://schemas.microsoft.com/office/drawing/2014/main" id="{79B20C2D-253E-8F10-21E6-EC6A4D9BCA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4" name="Text Placeholder 15">
            <a:extLst>
              <a:ext uri="{FF2B5EF4-FFF2-40B4-BE49-F238E27FC236}">
                <a16:creationId xmlns:a16="http://schemas.microsoft.com/office/drawing/2014/main" id="{4AC3F654-E035-BBCE-4B64-D40064E96F13}"/>
              </a:ext>
            </a:extLst>
          </p:cNvPr>
          <p:cNvSpPr>
            <a:spLocks noGrp="1"/>
          </p:cNvSpPr>
          <p:nvPr>
            <p:ph type="body" sz="quarter" idx="10"/>
          </p:nvPr>
        </p:nvSpPr>
        <p:spPr>
          <a:xfrm>
            <a:off x="1473201" y="4353183"/>
            <a:ext cx="5783248" cy="527050"/>
          </a:xfrm>
        </p:spPr>
        <p:txBody>
          <a:bodyPr anchor="ctr" anchorCtr="0"/>
          <a:lstStyle>
            <a:lvl1pPr marL="0" indent="0">
              <a:buNone/>
              <a:defRPr sz="1400" b="0">
                <a:solidFill>
                  <a:schemeClr val="accent1"/>
                </a:solidFill>
              </a:defRPr>
            </a:lvl1pPr>
          </a:lstStyle>
          <a:p>
            <a:pPr lvl="0"/>
            <a:r>
              <a:rPr lang="en-US"/>
              <a:t>Click to edit Master text styles</a:t>
            </a:r>
          </a:p>
        </p:txBody>
      </p:sp>
      <p:sp>
        <p:nvSpPr>
          <p:cNvPr id="5" name="Slide Number Placeholder 5">
            <a:extLst>
              <a:ext uri="{FF2B5EF4-FFF2-40B4-BE49-F238E27FC236}">
                <a16:creationId xmlns:a16="http://schemas.microsoft.com/office/drawing/2014/main" id="{462B2DC6-3700-0994-583F-633AA07781D8}"/>
              </a:ext>
            </a:extLst>
          </p:cNvPr>
          <p:cNvSpPr txBox="1">
            <a:spLocks/>
          </p:cNvSpPr>
          <p:nvPr userDrawn="1"/>
        </p:nvSpPr>
        <p:spPr>
          <a:xfrm>
            <a:off x="8572280" y="4445258"/>
            <a:ext cx="395782" cy="342900"/>
          </a:xfrm>
          <a:prstGeom prst="rect">
            <a:avLst/>
          </a:prstGeom>
        </p:spPr>
        <p:txBody>
          <a:bodyPr anchor="ctr" anchorCtr="0"/>
          <a:lstStyle>
            <a:defPPr>
              <a:defRPr lang="en-US"/>
            </a:defPPr>
            <a:lvl1pPr marL="0" algn="r" defTabSz="914400" rtl="0" eaLnBrk="1" latinLnBrk="0" hangingPunct="1">
              <a:defRPr sz="8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b="0" smtClean="0"/>
              <a:pPr/>
              <a:t>‹#›</a:t>
            </a:fld>
            <a:endParaRPr lang="en-US" b="0" dirty="0"/>
          </a:p>
        </p:txBody>
      </p:sp>
      <p:pic>
        <p:nvPicPr>
          <p:cNvPr id="10" name="Picture 9" descr="Icon&#10;&#10;Description automatically generated">
            <a:extLst>
              <a:ext uri="{FF2B5EF4-FFF2-40B4-BE49-F238E27FC236}">
                <a16:creationId xmlns:a16="http://schemas.microsoft.com/office/drawing/2014/main" id="{49B939B3-F9FD-C3AA-5A5A-E6518842A23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547" y="4490242"/>
            <a:ext cx="628523" cy="252933"/>
          </a:xfrm>
          <a:prstGeom prst="rect">
            <a:avLst/>
          </a:prstGeom>
        </p:spPr>
      </p:pic>
      <p:sp>
        <p:nvSpPr>
          <p:cNvPr id="11" name="Rectangle 10">
            <a:extLst>
              <a:ext uri="{FF2B5EF4-FFF2-40B4-BE49-F238E27FC236}">
                <a16:creationId xmlns:a16="http://schemas.microsoft.com/office/drawing/2014/main" id="{1A300F57-5067-4F08-D960-408FB3B84F6F}"/>
              </a:ext>
            </a:extLst>
          </p:cNvPr>
          <p:cNvSpPr/>
          <p:nvPr userDrawn="1"/>
        </p:nvSpPr>
        <p:spPr>
          <a:xfrm>
            <a:off x="7839332"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a:t>
            </a:r>
          </a:p>
        </p:txBody>
      </p:sp>
    </p:spTree>
    <p:extLst>
      <p:ext uri="{BB962C8B-B14F-4D97-AF65-F5344CB8AC3E}">
        <p14:creationId xmlns:p14="http://schemas.microsoft.com/office/powerpoint/2010/main" val="3553440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D35F4121-5161-6CA6-C0AA-0212A4469B68}"/>
              </a:ext>
            </a:extLst>
          </p:cNvPr>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159387" y="4645445"/>
            <a:ext cx="394135" cy="393192"/>
          </a:xfrm>
          <a:prstGeom prst="rect">
            <a:avLst/>
          </a:prstGeom>
        </p:spPr>
      </p:pic>
      <p:sp>
        <p:nvSpPr>
          <p:cNvPr id="14" name="Slide Number Placeholder 5"/>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
        <p:nvSpPr>
          <p:cNvPr id="174087" name="Rectangle 7"/>
          <p:cNvSpPr>
            <a:spLocks noGrp="1" noChangeArrowheads="1"/>
          </p:cNvSpPr>
          <p:nvPr>
            <p:ph type="ftr" sz="quarter" idx="3"/>
          </p:nvPr>
        </p:nvSpPr>
        <p:spPr bwMode="auto">
          <a:xfrm>
            <a:off x="553522" y="4387209"/>
            <a:ext cx="2895600" cy="171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a:defRPr sz="800">
                <a:solidFill>
                  <a:schemeClr val="tx2"/>
                </a:solidFill>
                <a:latin typeface="Calibri" pitchFamily="34" charset="0"/>
                <a:cs typeface="Calibri" pitchFamily="34" charset="0"/>
              </a:defRPr>
            </a:lvl1pPr>
          </a:lstStyle>
          <a:p>
            <a:endParaRPr lang="en-US" dirty="0">
              <a:solidFill>
                <a:schemeClr val="accent1"/>
              </a:solidFill>
            </a:endParaRPr>
          </a:p>
        </p:txBody>
      </p:sp>
      <p:sp>
        <p:nvSpPr>
          <p:cNvPr id="174084" name="Rectangle 4"/>
          <p:cNvSpPr>
            <a:spLocks noGrp="1" noChangeArrowheads="1"/>
          </p:cNvSpPr>
          <p:nvPr>
            <p:ph type="title"/>
          </p:nvPr>
        </p:nvSpPr>
        <p:spPr bwMode="auto">
          <a:xfrm>
            <a:off x="457200" y="144838"/>
            <a:ext cx="82296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Title</a:t>
            </a:r>
          </a:p>
        </p:txBody>
      </p:sp>
      <p:sp>
        <p:nvSpPr>
          <p:cNvPr id="174085" name="Rectangle 5"/>
          <p:cNvSpPr>
            <a:spLocks noGrp="1" noChangeArrowheads="1"/>
          </p:cNvSpPr>
          <p:nvPr>
            <p:ph type="body" idx="1"/>
          </p:nvPr>
        </p:nvSpPr>
        <p:spPr bwMode="auto">
          <a:xfrm>
            <a:off x="457200" y="895350"/>
            <a:ext cx="8229600" cy="36627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E46E431A-E0CD-8E0F-9AEB-398135236A9A}"/>
              </a:ext>
            </a:extLst>
          </p:cNvPr>
          <p:cNvSpPr txBox="1"/>
          <p:nvPr userDrawn="1"/>
        </p:nvSpPr>
        <p:spPr>
          <a:xfrm>
            <a:off x="958850" y="4742014"/>
            <a:ext cx="1384300" cy="200055"/>
          </a:xfrm>
          <a:prstGeom prst="rect">
            <a:avLst/>
          </a:prstGeom>
          <a:noFill/>
        </p:spPr>
        <p:txBody>
          <a:bodyPr wrap="square" anchor="ctr" anchorCtr="0">
            <a:spAutoFit/>
          </a:bodyPr>
          <a:lstStyle/>
          <a:p>
            <a:pPr algn="l"/>
            <a:r>
              <a:rPr lang="en-US" sz="700" dirty="0">
                <a:solidFill>
                  <a:schemeClr val="accent1"/>
                </a:solidFill>
                <a:latin typeface="Calibri" panose="020F0502020204030204" pitchFamily="34" charset="0"/>
                <a:cs typeface="Calibri" panose="020F0502020204030204" pitchFamily="34" charset="0"/>
              </a:rPr>
              <a:t>©2023 CliftonLarsonAllen LLP</a:t>
            </a:r>
          </a:p>
        </p:txBody>
      </p:sp>
      <p:pic>
        <p:nvPicPr>
          <p:cNvPr id="4" name="Picture 3" descr="Icon&#10;&#10;Description automatically generated">
            <a:extLst>
              <a:ext uri="{FF2B5EF4-FFF2-40B4-BE49-F238E27FC236}">
                <a16:creationId xmlns:a16="http://schemas.microsoft.com/office/drawing/2014/main" id="{B5DB2C02-BF42-D401-14DF-0F280CFD7B56}"/>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7920547" y="4715575"/>
            <a:ext cx="628523" cy="252933"/>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700" r:id="rId3"/>
    <p:sldLayoutId id="2147483680" r:id="rId4"/>
    <p:sldLayoutId id="2147483682" r:id="rId5"/>
    <p:sldLayoutId id="2147483698" r:id="rId6"/>
    <p:sldLayoutId id="2147483699" r:id="rId7"/>
    <p:sldLayoutId id="2147483690" r:id="rId8"/>
    <p:sldLayoutId id="2147483694" r:id="rId9"/>
    <p:sldLayoutId id="2147483695" r:id="rId10"/>
    <p:sldLayoutId id="2147483664" r:id="rId11"/>
    <p:sldLayoutId id="2147483665" r:id="rId12"/>
    <p:sldLayoutId id="2147483666" r:id="rId13"/>
    <p:sldLayoutId id="2147483667" r:id="rId14"/>
    <p:sldLayoutId id="2147483668" r:id="rId15"/>
    <p:sldLayoutId id="2147483669" r:id="rId16"/>
    <p:sldLayoutId id="2147483686" r:id="rId17"/>
    <p:sldLayoutId id="2147483670" r:id="rId18"/>
    <p:sldLayoutId id="2147483675" r:id="rId19"/>
    <p:sldLayoutId id="2147483676" r:id="rId20"/>
    <p:sldLayoutId id="2147483696" r:id="rId21"/>
    <p:sldLayoutId id="2147483697" r:id="rId22"/>
  </p:sldLayoutIdLst>
  <p:hf hdr="0" ftr="0" dt="0"/>
  <p:txStyles>
    <p:titleStyle>
      <a:lvl1pPr algn="l" rtl="0" eaLnBrk="1" fontAlgn="base" hangingPunct="1">
        <a:spcBef>
          <a:spcPct val="0"/>
        </a:spcBef>
        <a:spcAft>
          <a:spcPct val="0"/>
        </a:spcAft>
        <a:defRPr sz="3200" b="0">
          <a:solidFill>
            <a:schemeClr val="accent1"/>
          </a:solidFill>
          <a:latin typeface="Calibri" panose="020F0502020204030204" pitchFamily="34" charset="0"/>
          <a:ea typeface="+mj-ea"/>
          <a:cs typeface="Calibri" panose="020F0502020204030204" pitchFamily="34" charset="0"/>
        </a:defRPr>
      </a:lvl1pPr>
      <a:lvl2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2pPr>
      <a:lvl3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3pPr>
      <a:lvl4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4pPr>
      <a:lvl5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5pPr>
      <a:lvl6pPr marL="4572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6pPr>
      <a:lvl7pPr marL="9144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7pPr>
      <a:lvl8pPr marL="13716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8pPr>
      <a:lvl9pPr marL="18288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9pPr>
    </p:titleStyle>
    <p:bodyStyle>
      <a:lvl1pPr marL="342900" indent="-342900" algn="l" rtl="0" eaLnBrk="1" fontAlgn="base" hangingPunct="1">
        <a:spcBef>
          <a:spcPct val="20000"/>
        </a:spcBef>
        <a:spcAft>
          <a:spcPct val="0"/>
        </a:spcAft>
        <a:buClr>
          <a:schemeClr val="accent2"/>
        </a:buClr>
        <a:buSzPct val="120000"/>
        <a:buFont typeface="Arial" panose="020B0604020202020204" pitchFamily="34" charset="0"/>
        <a:buChar char="•"/>
        <a:defRPr sz="2400">
          <a:solidFill>
            <a:schemeClr val="tx2"/>
          </a:solidFill>
          <a:latin typeface="Calibri" panose="020F0502020204030204" pitchFamily="34" charset="0"/>
          <a:ea typeface="+mn-ea"/>
          <a:cs typeface="Calibri" panose="020F0502020204030204" pitchFamily="34" charset="0"/>
        </a:defRPr>
      </a:lvl1pPr>
      <a:lvl2pPr marL="742950" indent="-285750" algn="l" rtl="0" eaLnBrk="1" fontAlgn="base" hangingPunct="1">
        <a:spcBef>
          <a:spcPct val="20000"/>
        </a:spcBef>
        <a:spcAft>
          <a:spcPct val="0"/>
        </a:spcAft>
        <a:buClr>
          <a:schemeClr val="accent2"/>
        </a:buClr>
        <a:buFont typeface="Courier New" panose="02070309020205020404" pitchFamily="49" charset="0"/>
        <a:buChar char="o"/>
        <a:defRPr sz="2000">
          <a:solidFill>
            <a:schemeClr val="tx2"/>
          </a:solidFill>
          <a:latin typeface="Calibri" panose="020F0502020204030204" pitchFamily="34" charset="0"/>
          <a:ea typeface="+mn-ea"/>
          <a:cs typeface="Calibri" panose="020F0502020204030204" pitchFamily="34" charset="0"/>
        </a:defRPr>
      </a:lvl2pPr>
      <a:lvl3pPr marL="1143000" indent="-228600" algn="l" rtl="0" eaLnBrk="1" fontAlgn="base" hangingPunct="1">
        <a:spcBef>
          <a:spcPct val="20000"/>
        </a:spcBef>
        <a:spcAft>
          <a:spcPct val="0"/>
        </a:spcAft>
        <a:buClr>
          <a:schemeClr val="accent2"/>
        </a:buClr>
        <a:buSzPct val="85000"/>
        <a:buFont typeface="Wingdings" panose="05000000000000000000" pitchFamily="2" charset="2"/>
        <a:buChar char="§"/>
        <a:defRPr sz="1800">
          <a:solidFill>
            <a:schemeClr val="tx2"/>
          </a:solidFill>
          <a:latin typeface="Calibri" panose="020F0502020204030204" pitchFamily="34" charset="0"/>
          <a:ea typeface="+mn-ea"/>
          <a:cs typeface="Calibri" panose="020F0502020204030204" pitchFamily="34" charset="0"/>
        </a:defRPr>
      </a:lvl3pPr>
      <a:lvl4pPr marL="16002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anose="020F0502020204030204" pitchFamily="34" charset="0"/>
          <a:ea typeface="+mn-ea"/>
          <a:cs typeface="Calibri" panose="020F0502020204030204" pitchFamily="34" charset="0"/>
        </a:defRPr>
      </a:lvl4pPr>
      <a:lvl5pPr marL="20574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anose="020F0502020204030204" pitchFamily="34" charset="0"/>
          <a:ea typeface="+mn-ea"/>
          <a:cs typeface="Calibri" panose="020F0502020204030204" pitchFamily="34" charset="0"/>
        </a:defRPr>
      </a:lvl5pPr>
      <a:lvl6pPr marL="2514600" indent="-228600" algn="l" rtl="0" eaLnBrk="1" fontAlgn="base" hangingPunct="1">
        <a:spcBef>
          <a:spcPct val="20000"/>
        </a:spcBef>
        <a:spcAft>
          <a:spcPct val="0"/>
        </a:spcAft>
        <a:buFont typeface="Arial" charset="0"/>
        <a:buChar char="–"/>
        <a:defRPr>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4.xml"/><Relationship Id="rId1" Type="http://schemas.openxmlformats.org/officeDocument/2006/relationships/customXml" Target="../../customXml/item3.xml"/><Relationship Id="rId5" Type="http://schemas.openxmlformats.org/officeDocument/2006/relationships/image" Target="../media/image1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customXml" Target="../../customXml/item6.xml"/><Relationship Id="rId1" Type="http://schemas.openxmlformats.org/officeDocument/2006/relationships/customXml" Target="../../customXml/item5.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12.xml"/><Relationship Id="rId1" Type="http://schemas.openxmlformats.org/officeDocument/2006/relationships/customXml" Target="../../customXml/item11.xml"/></Relationships>
</file>

<file path=ppt/slides/_rels/slide25.xml.rels><?xml version="1.0" encoding="UTF-8" standalone="yes"?>
<Relationships xmlns="http://schemas.openxmlformats.org/package/2006/relationships"><Relationship Id="rId3" Type="http://schemas.openxmlformats.org/officeDocument/2006/relationships/hyperlink" Target="https://www.anaconda.com/downloa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jupyter.readthedocs.io/en/latest/" TargetMode="External"/><Relationship Id="rId4" Type="http://schemas.openxmlformats.org/officeDocument/2006/relationships/hyperlink" Target="https://docs.anaconda.com/free/navigator/index.html"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8.xml"/><Relationship Id="rId1" Type="http://schemas.openxmlformats.org/officeDocument/2006/relationships/customXml" Target="../../customXml/item7.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10.xml"/><Relationship Id="rId1" Type="http://schemas.openxmlformats.org/officeDocument/2006/relationships/customXml" Target="../../customXml/item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474F518-2F7F-DAAE-8B23-9F797E16D901}"/>
              </a:ext>
            </a:extLst>
          </p:cNvPr>
          <p:cNvSpPr>
            <a:spLocks noGrp="1"/>
          </p:cNvSpPr>
          <p:nvPr>
            <p:ph type="subTitle" idx="1"/>
          </p:nvPr>
        </p:nvSpPr>
        <p:spPr>
          <a:xfrm>
            <a:off x="1270854" y="3288776"/>
            <a:ext cx="3301146" cy="201521"/>
          </a:xfrm>
        </p:spPr>
        <p:txBody>
          <a:bodyPr/>
          <a:lstStyle/>
          <a:p>
            <a:r>
              <a:rPr lang="en-US" sz="1800" dirty="0"/>
              <a:t>An Introduction to Modern Data-Driven Approaches in Accounting</a:t>
            </a:r>
          </a:p>
        </p:txBody>
      </p:sp>
      <p:sp>
        <p:nvSpPr>
          <p:cNvPr id="3" name="Title 2">
            <a:extLst>
              <a:ext uri="{FF2B5EF4-FFF2-40B4-BE49-F238E27FC236}">
                <a16:creationId xmlns:a16="http://schemas.microsoft.com/office/drawing/2014/main" id="{5C2B5F67-042F-0574-237C-50ADB0FE800C}"/>
              </a:ext>
            </a:extLst>
          </p:cNvPr>
          <p:cNvSpPr>
            <a:spLocks noGrp="1"/>
          </p:cNvSpPr>
          <p:nvPr>
            <p:ph type="title"/>
          </p:nvPr>
        </p:nvSpPr>
        <p:spPr>
          <a:xfrm>
            <a:off x="457200" y="2380706"/>
            <a:ext cx="5352440" cy="697230"/>
          </a:xfrm>
        </p:spPr>
        <p:txBody>
          <a:bodyPr/>
          <a:lstStyle/>
          <a:p>
            <a:r>
              <a:rPr lang="en-US" sz="3400" dirty="0"/>
              <a:t>Statistics, Machine Learning,</a:t>
            </a:r>
            <a:br>
              <a:rPr lang="en-US" sz="3400" dirty="0"/>
            </a:br>
            <a:r>
              <a:rPr lang="en-US" sz="3400" dirty="0"/>
              <a:t> and AI in Accounting</a:t>
            </a:r>
          </a:p>
        </p:txBody>
      </p:sp>
      <p:sp>
        <p:nvSpPr>
          <p:cNvPr id="4" name="Slide Number Placeholder 3">
            <a:extLst>
              <a:ext uri="{FF2B5EF4-FFF2-40B4-BE49-F238E27FC236}">
                <a16:creationId xmlns:a16="http://schemas.microsoft.com/office/drawing/2014/main" id="{D2A12856-B777-E61C-B040-04AF683B4F1F}"/>
              </a:ext>
            </a:extLst>
          </p:cNvPr>
          <p:cNvSpPr>
            <a:spLocks noGrp="1"/>
          </p:cNvSpPr>
          <p:nvPr>
            <p:ph type="sldNum" sz="quarter" idx="4"/>
          </p:nvPr>
        </p:nvSpPr>
        <p:spPr/>
        <p:txBody>
          <a:bodyPr/>
          <a:lstStyle/>
          <a:p>
            <a:fld id="{F8E24598-D429-A34B-B4A6-5808099B37D3}" type="slidenum">
              <a:rPr lang="en-US" smtClean="0"/>
              <a:pPr/>
              <a:t>1</a:t>
            </a:fld>
            <a:endParaRPr lang="en-US" dirty="0"/>
          </a:p>
        </p:txBody>
      </p:sp>
      <p:pic>
        <p:nvPicPr>
          <p:cNvPr id="7" name="Picture 6" descr="A black and white drawing of a person's face&#10;&#10;Description automatically generated">
            <a:extLst>
              <a:ext uri="{FF2B5EF4-FFF2-40B4-BE49-F238E27FC236}">
                <a16:creationId xmlns:a16="http://schemas.microsoft.com/office/drawing/2014/main" id="{E14E51C9-F660-DEB6-344A-C59A48BC08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7434" y="1282650"/>
            <a:ext cx="2709366" cy="2709366"/>
          </a:xfrm>
          <a:prstGeom prst="rect">
            <a:avLst/>
          </a:prstGeom>
        </p:spPr>
      </p:pic>
      <p:sp>
        <p:nvSpPr>
          <p:cNvPr id="8" name="Subtitle 1">
            <a:extLst>
              <a:ext uri="{FF2B5EF4-FFF2-40B4-BE49-F238E27FC236}">
                <a16:creationId xmlns:a16="http://schemas.microsoft.com/office/drawing/2014/main" id="{2F86C3B4-5741-8DA5-B568-095CB784E03E}"/>
              </a:ext>
            </a:extLst>
          </p:cNvPr>
          <p:cNvSpPr txBox="1">
            <a:spLocks/>
          </p:cNvSpPr>
          <p:nvPr/>
        </p:nvSpPr>
        <p:spPr bwMode="auto">
          <a:xfrm>
            <a:off x="5977434" y="4082082"/>
            <a:ext cx="2709366" cy="3358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Clr>
                <a:schemeClr val="accent2"/>
              </a:buClr>
              <a:buSzPct val="120000"/>
              <a:buFontTx/>
              <a:buNone/>
              <a:defRPr sz="2000" b="0">
                <a:solidFill>
                  <a:schemeClr val="bg1"/>
                </a:solidFill>
                <a:latin typeface="Calibri" panose="020F0502020204030204" pitchFamily="34" charset="0"/>
                <a:ea typeface="+mn-ea"/>
                <a:cs typeface="Calibri" panose="020F0502020204030204" pitchFamily="34" charset="0"/>
              </a:defRPr>
            </a:lvl1pPr>
            <a:lvl2pPr marL="742950" indent="-285750" algn="l" rtl="0" eaLnBrk="1" fontAlgn="base" hangingPunct="1">
              <a:spcBef>
                <a:spcPct val="20000"/>
              </a:spcBef>
              <a:spcAft>
                <a:spcPct val="0"/>
              </a:spcAft>
              <a:buClr>
                <a:schemeClr val="accent2"/>
              </a:buClr>
              <a:buFont typeface="Courier New" panose="02070309020205020404" pitchFamily="49" charset="0"/>
              <a:buChar char="o"/>
              <a:defRPr sz="2000">
                <a:solidFill>
                  <a:schemeClr val="tx2"/>
                </a:solidFill>
                <a:latin typeface="Calibri" panose="020F0502020204030204" pitchFamily="34" charset="0"/>
                <a:ea typeface="+mn-ea"/>
                <a:cs typeface="Calibri" panose="020F0502020204030204" pitchFamily="34" charset="0"/>
              </a:defRPr>
            </a:lvl2pPr>
            <a:lvl3pPr marL="1143000" indent="-228600" algn="l" rtl="0" eaLnBrk="1" fontAlgn="base" hangingPunct="1">
              <a:spcBef>
                <a:spcPct val="20000"/>
              </a:spcBef>
              <a:spcAft>
                <a:spcPct val="0"/>
              </a:spcAft>
              <a:buClr>
                <a:schemeClr val="accent2"/>
              </a:buClr>
              <a:buSzPct val="85000"/>
              <a:buFont typeface="Wingdings" panose="05000000000000000000" pitchFamily="2" charset="2"/>
              <a:buChar char="§"/>
              <a:defRPr sz="1800">
                <a:solidFill>
                  <a:schemeClr val="tx2"/>
                </a:solidFill>
                <a:latin typeface="Calibri" panose="020F0502020204030204" pitchFamily="34" charset="0"/>
                <a:ea typeface="+mn-ea"/>
                <a:cs typeface="Calibri" panose="020F0502020204030204" pitchFamily="34" charset="0"/>
              </a:defRPr>
            </a:lvl3pPr>
            <a:lvl4pPr marL="16002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anose="020F0502020204030204" pitchFamily="34" charset="0"/>
                <a:ea typeface="+mn-ea"/>
                <a:cs typeface="Calibri" panose="020F0502020204030204" pitchFamily="34" charset="0"/>
              </a:defRPr>
            </a:lvl4pPr>
            <a:lvl5pPr marL="20574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anose="020F0502020204030204" pitchFamily="34" charset="0"/>
                <a:ea typeface="+mn-ea"/>
                <a:cs typeface="Calibri" panose="020F0502020204030204" pitchFamily="34" charset="0"/>
              </a:defRPr>
            </a:lvl5pPr>
            <a:lvl6pPr marL="2514600" indent="-228600" algn="l" rtl="0" eaLnBrk="1" fontAlgn="base" hangingPunct="1">
              <a:spcBef>
                <a:spcPct val="20000"/>
              </a:spcBef>
              <a:spcAft>
                <a:spcPct val="0"/>
              </a:spcAft>
              <a:buFont typeface="Arial" charset="0"/>
              <a:buChar char="–"/>
              <a:defRPr>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a:solidFill>
                  <a:schemeClr val="tx1"/>
                </a:solidFill>
                <a:latin typeface="+mn-lt"/>
                <a:ea typeface="+mn-ea"/>
              </a:defRPr>
            </a:lvl9pPr>
          </a:lstStyle>
          <a:p>
            <a:r>
              <a:rPr lang="en-US" sz="1100" kern="0" dirty="0"/>
              <a:t>An MC Escher depiction of </a:t>
            </a:r>
            <a:br>
              <a:rPr lang="en-US" sz="1100" kern="0" dirty="0"/>
            </a:br>
            <a:r>
              <a:rPr lang="en-US" sz="1100" kern="0" dirty="0"/>
              <a:t>AI thinking about itself </a:t>
            </a:r>
          </a:p>
        </p:txBody>
      </p:sp>
    </p:spTree>
    <p:custDataLst>
      <p:custData r:id="rId1"/>
      <p:custData r:id="rId2"/>
    </p:custDataLst>
    <p:extLst>
      <p:ext uri="{BB962C8B-B14F-4D97-AF65-F5344CB8AC3E}">
        <p14:creationId xmlns:p14="http://schemas.microsoft.com/office/powerpoint/2010/main" val="1500059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623D5-7DFB-7C29-FBAD-576A8CAB573D}"/>
              </a:ext>
            </a:extLst>
          </p:cNvPr>
          <p:cNvSpPr>
            <a:spLocks noGrp="1"/>
          </p:cNvSpPr>
          <p:nvPr>
            <p:ph type="title"/>
          </p:nvPr>
        </p:nvSpPr>
        <p:spPr/>
        <p:txBody>
          <a:bodyPr/>
          <a:lstStyle/>
          <a:p>
            <a:r>
              <a:rPr lang="en-US" dirty="0"/>
              <a:t>Statistical Analysis in Accounting</a:t>
            </a:r>
          </a:p>
        </p:txBody>
      </p:sp>
      <p:sp>
        <p:nvSpPr>
          <p:cNvPr id="4" name="Slide Number Placeholder 3">
            <a:extLst>
              <a:ext uri="{FF2B5EF4-FFF2-40B4-BE49-F238E27FC236}">
                <a16:creationId xmlns:a16="http://schemas.microsoft.com/office/drawing/2014/main" id="{B8917E07-13BC-4B5E-1B03-531310173AA6}"/>
              </a:ext>
            </a:extLst>
          </p:cNvPr>
          <p:cNvSpPr>
            <a:spLocks noGrp="1"/>
          </p:cNvSpPr>
          <p:nvPr>
            <p:ph type="sldNum" sz="quarter" idx="4"/>
          </p:nvPr>
        </p:nvSpPr>
        <p:spPr/>
        <p:txBody>
          <a:bodyPr/>
          <a:lstStyle/>
          <a:p>
            <a:fld id="{6DAB3F6F-6A30-410C-8DAB-3E7769D71CBC}" type="slidenum">
              <a:rPr lang="en-US" smtClean="0"/>
              <a:pPr/>
              <a:t>10</a:t>
            </a:fld>
            <a:endParaRPr lang="en-US" dirty="0"/>
          </a:p>
        </p:txBody>
      </p:sp>
      <p:sp>
        <p:nvSpPr>
          <p:cNvPr id="5" name="Content Placeholder 4">
            <a:extLst>
              <a:ext uri="{FF2B5EF4-FFF2-40B4-BE49-F238E27FC236}">
                <a16:creationId xmlns:a16="http://schemas.microsoft.com/office/drawing/2014/main" id="{7E6D8290-F9E1-9B3F-CEB7-600A41E0BB02}"/>
              </a:ext>
            </a:extLst>
          </p:cNvPr>
          <p:cNvSpPr>
            <a:spLocks noGrp="1"/>
          </p:cNvSpPr>
          <p:nvPr>
            <p:ph idx="1"/>
          </p:nvPr>
        </p:nvSpPr>
        <p:spPr/>
        <p:txBody>
          <a:bodyPr/>
          <a:lstStyle/>
          <a:p>
            <a:pPr algn="l">
              <a:buFont typeface="Arial" panose="020B0604020202020204" pitchFamily="34" charset="0"/>
              <a:buChar char="•"/>
            </a:pPr>
            <a:r>
              <a:rPr lang="en-US" b="0" i="0" dirty="0">
                <a:solidFill>
                  <a:srgbClr val="374151"/>
                </a:solidFill>
                <a:effectLst/>
                <a:latin typeface="Söhne"/>
              </a:rPr>
              <a:t>Improved decision-making</a:t>
            </a:r>
          </a:p>
          <a:p>
            <a:pPr algn="l">
              <a:buFont typeface="Arial" panose="020B0604020202020204" pitchFamily="34" charset="0"/>
              <a:buChar char="•"/>
            </a:pPr>
            <a:r>
              <a:rPr lang="en-US" b="0" i="0" dirty="0">
                <a:solidFill>
                  <a:srgbClr val="374151"/>
                </a:solidFill>
                <a:effectLst/>
                <a:latin typeface="Söhne"/>
              </a:rPr>
              <a:t>Risk assessment and management</a:t>
            </a:r>
          </a:p>
          <a:p>
            <a:pPr algn="l">
              <a:buFont typeface="Arial" panose="020B0604020202020204" pitchFamily="34" charset="0"/>
              <a:buChar char="•"/>
            </a:pPr>
            <a:r>
              <a:rPr lang="en-US" b="0" i="0" dirty="0">
                <a:solidFill>
                  <a:srgbClr val="374151"/>
                </a:solidFill>
                <a:effectLst/>
                <a:latin typeface="Söhne"/>
              </a:rPr>
              <a:t>Budgeting accuracy</a:t>
            </a:r>
          </a:p>
          <a:p>
            <a:r>
              <a:rPr lang="en-US" dirty="0"/>
              <a:t>Fraud detection using anomaly detection</a:t>
            </a:r>
          </a:p>
          <a:p>
            <a:r>
              <a:rPr lang="en-US" dirty="0"/>
              <a:t>Predictive analytics for revenue forecasting</a:t>
            </a:r>
          </a:p>
          <a:p>
            <a:pPr marL="0" indent="0" algn="l">
              <a:buNone/>
            </a:pPr>
            <a:endParaRPr lang="en-US" b="0" i="0" dirty="0">
              <a:solidFill>
                <a:srgbClr val="374151"/>
              </a:solidFill>
              <a:effectLst/>
              <a:latin typeface="Söhne"/>
            </a:endParaRPr>
          </a:p>
          <a:p>
            <a:pPr lvl="1"/>
            <a:endParaRPr lang="en-US" dirty="0"/>
          </a:p>
          <a:p>
            <a:endParaRPr lang="en-US" dirty="0"/>
          </a:p>
        </p:txBody>
      </p:sp>
    </p:spTree>
    <p:extLst>
      <p:ext uri="{BB962C8B-B14F-4D97-AF65-F5344CB8AC3E}">
        <p14:creationId xmlns:p14="http://schemas.microsoft.com/office/powerpoint/2010/main" val="1475012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623D5-7DFB-7C29-FBAD-576A8CAB573D}"/>
              </a:ext>
            </a:extLst>
          </p:cNvPr>
          <p:cNvSpPr>
            <a:spLocks noGrp="1"/>
          </p:cNvSpPr>
          <p:nvPr>
            <p:ph type="title"/>
          </p:nvPr>
        </p:nvSpPr>
        <p:spPr/>
        <p:txBody>
          <a:bodyPr/>
          <a:lstStyle/>
          <a:p>
            <a:r>
              <a:rPr lang="en-US" dirty="0"/>
              <a:t>Statistics, Machine Learning, and AI</a:t>
            </a:r>
          </a:p>
        </p:txBody>
      </p:sp>
      <p:sp>
        <p:nvSpPr>
          <p:cNvPr id="4" name="Slide Number Placeholder 3">
            <a:extLst>
              <a:ext uri="{FF2B5EF4-FFF2-40B4-BE49-F238E27FC236}">
                <a16:creationId xmlns:a16="http://schemas.microsoft.com/office/drawing/2014/main" id="{B8917E07-13BC-4B5E-1B03-531310173AA6}"/>
              </a:ext>
            </a:extLst>
          </p:cNvPr>
          <p:cNvSpPr>
            <a:spLocks noGrp="1"/>
          </p:cNvSpPr>
          <p:nvPr>
            <p:ph type="sldNum" sz="quarter" idx="4"/>
          </p:nvPr>
        </p:nvSpPr>
        <p:spPr/>
        <p:txBody>
          <a:bodyPr/>
          <a:lstStyle/>
          <a:p>
            <a:fld id="{6DAB3F6F-6A30-410C-8DAB-3E7769D71CBC}" type="slidenum">
              <a:rPr lang="en-US" smtClean="0"/>
              <a:pPr/>
              <a:t>11</a:t>
            </a:fld>
            <a:endParaRPr lang="en-US" dirty="0"/>
          </a:p>
        </p:txBody>
      </p:sp>
      <p:sp>
        <p:nvSpPr>
          <p:cNvPr id="5" name="Content Placeholder 4">
            <a:extLst>
              <a:ext uri="{FF2B5EF4-FFF2-40B4-BE49-F238E27FC236}">
                <a16:creationId xmlns:a16="http://schemas.microsoft.com/office/drawing/2014/main" id="{7E6D8290-F9E1-9B3F-CEB7-600A41E0BB02}"/>
              </a:ext>
            </a:extLst>
          </p:cNvPr>
          <p:cNvSpPr>
            <a:spLocks noGrp="1"/>
          </p:cNvSpPr>
          <p:nvPr>
            <p:ph idx="1"/>
          </p:nvPr>
        </p:nvSpPr>
        <p:spPr/>
        <p:txBody>
          <a:bodyPr/>
          <a:lstStyle/>
          <a:p>
            <a:pPr algn="l">
              <a:buFont typeface="Arial" panose="020B0604020202020204" pitchFamily="34" charset="0"/>
              <a:buChar char="•"/>
            </a:pPr>
            <a:r>
              <a:rPr lang="en-US" b="0" i="0" dirty="0">
                <a:solidFill>
                  <a:srgbClr val="374151"/>
                </a:solidFill>
                <a:effectLst/>
                <a:latin typeface="Söhne"/>
              </a:rPr>
              <a:t>Statistics</a:t>
            </a:r>
          </a:p>
          <a:p>
            <a:pPr lvl="1">
              <a:buFont typeface="Arial" panose="020B0604020202020204" pitchFamily="34" charset="0"/>
              <a:buChar char="•"/>
            </a:pPr>
            <a:r>
              <a:rPr lang="en-US" b="0" i="0" dirty="0">
                <a:solidFill>
                  <a:srgbClr val="374151"/>
                </a:solidFill>
                <a:effectLst/>
                <a:latin typeface="Söhne"/>
              </a:rPr>
              <a:t>Mathematics of data collection &amp; analysis.</a:t>
            </a:r>
          </a:p>
          <a:p>
            <a:pPr lvl="1">
              <a:buFont typeface="Arial" panose="020B0604020202020204" pitchFamily="34" charset="0"/>
              <a:buChar char="•"/>
            </a:pPr>
            <a:r>
              <a:rPr lang="en-US" b="0" i="0" dirty="0">
                <a:solidFill>
                  <a:srgbClr val="374151"/>
                </a:solidFill>
                <a:effectLst/>
                <a:latin typeface="Söhne"/>
              </a:rPr>
              <a:t>Describes and infers trends from data.</a:t>
            </a:r>
          </a:p>
          <a:p>
            <a:r>
              <a:rPr lang="en-US" dirty="0">
                <a:solidFill>
                  <a:srgbClr val="374151"/>
                </a:solidFill>
                <a:latin typeface="Söhne"/>
              </a:rPr>
              <a:t>Machine Learning/AI</a:t>
            </a:r>
          </a:p>
          <a:p>
            <a:pPr lvl="1"/>
            <a:r>
              <a:rPr lang="en-US" b="0" i="0" dirty="0">
                <a:solidFill>
                  <a:srgbClr val="374151"/>
                </a:solidFill>
                <a:effectLst/>
                <a:latin typeface="Söhne"/>
              </a:rPr>
              <a:t>Algorithms learn from data patterns.</a:t>
            </a:r>
          </a:p>
          <a:p>
            <a:pPr lvl="1"/>
            <a:r>
              <a:rPr lang="en-US" b="0" i="0" dirty="0">
                <a:solidFill>
                  <a:srgbClr val="374151"/>
                </a:solidFill>
                <a:effectLst/>
                <a:latin typeface="Söhne"/>
              </a:rPr>
              <a:t>Types: Supervised, Unsupervised, Reinforcement.</a:t>
            </a:r>
          </a:p>
          <a:p>
            <a:pPr lvl="1"/>
            <a:r>
              <a:rPr lang="en-US" dirty="0">
                <a:solidFill>
                  <a:srgbClr val="374151"/>
                </a:solidFill>
                <a:latin typeface="Söhne"/>
              </a:rPr>
              <a:t>Computer vision, Large Language Models, etc.</a:t>
            </a:r>
            <a:endParaRPr lang="en-US" b="0" i="0" dirty="0">
              <a:solidFill>
                <a:srgbClr val="374151"/>
              </a:solidFill>
              <a:effectLst/>
              <a:latin typeface="Söhne"/>
            </a:endParaRPr>
          </a:p>
          <a:p>
            <a:endParaRPr lang="en-US" dirty="0"/>
          </a:p>
        </p:txBody>
      </p:sp>
    </p:spTree>
    <p:extLst>
      <p:ext uri="{BB962C8B-B14F-4D97-AF65-F5344CB8AC3E}">
        <p14:creationId xmlns:p14="http://schemas.microsoft.com/office/powerpoint/2010/main" val="422336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623D5-7DFB-7C29-FBAD-576A8CAB573D}"/>
              </a:ext>
            </a:extLst>
          </p:cNvPr>
          <p:cNvSpPr>
            <a:spLocks noGrp="1"/>
          </p:cNvSpPr>
          <p:nvPr>
            <p:ph type="title"/>
          </p:nvPr>
        </p:nvSpPr>
        <p:spPr/>
        <p:txBody>
          <a:bodyPr/>
          <a:lstStyle/>
          <a:p>
            <a:r>
              <a:rPr lang="en-US" dirty="0"/>
              <a:t>Artificial Intelligence</a:t>
            </a:r>
          </a:p>
        </p:txBody>
      </p:sp>
      <p:sp>
        <p:nvSpPr>
          <p:cNvPr id="4" name="Slide Number Placeholder 3">
            <a:extLst>
              <a:ext uri="{FF2B5EF4-FFF2-40B4-BE49-F238E27FC236}">
                <a16:creationId xmlns:a16="http://schemas.microsoft.com/office/drawing/2014/main" id="{B8917E07-13BC-4B5E-1B03-531310173AA6}"/>
              </a:ext>
            </a:extLst>
          </p:cNvPr>
          <p:cNvSpPr>
            <a:spLocks noGrp="1"/>
          </p:cNvSpPr>
          <p:nvPr>
            <p:ph type="sldNum" sz="quarter" idx="4"/>
          </p:nvPr>
        </p:nvSpPr>
        <p:spPr/>
        <p:txBody>
          <a:bodyPr/>
          <a:lstStyle/>
          <a:p>
            <a:fld id="{6DAB3F6F-6A30-410C-8DAB-3E7769D71CBC}" type="slidenum">
              <a:rPr lang="en-US" smtClean="0"/>
              <a:pPr/>
              <a:t>12</a:t>
            </a:fld>
            <a:endParaRPr lang="en-US" dirty="0"/>
          </a:p>
        </p:txBody>
      </p:sp>
      <p:pic>
        <p:nvPicPr>
          <p:cNvPr id="1028" name="Picture 4" descr="The differences between Data Science, Artificial Intelligence, Machine  Learning, and Deep Learning | by Naresh Thakur | Artificial Intelligence in  Plain English">
            <a:extLst>
              <a:ext uri="{FF2B5EF4-FFF2-40B4-BE49-F238E27FC236}">
                <a16:creationId xmlns:a16="http://schemas.microsoft.com/office/drawing/2014/main" id="{285999AA-05DE-1E8F-5DA4-AF8C7F0C3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928" y="972484"/>
            <a:ext cx="3930144" cy="3198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953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623D5-7DFB-7C29-FBAD-576A8CAB573D}"/>
              </a:ext>
            </a:extLst>
          </p:cNvPr>
          <p:cNvSpPr>
            <a:spLocks noGrp="1"/>
          </p:cNvSpPr>
          <p:nvPr>
            <p:ph type="title"/>
          </p:nvPr>
        </p:nvSpPr>
        <p:spPr>
          <a:xfrm>
            <a:off x="457200" y="144838"/>
            <a:ext cx="8418576" cy="685800"/>
          </a:xfrm>
        </p:spPr>
        <p:txBody>
          <a:bodyPr/>
          <a:lstStyle/>
          <a:p>
            <a:r>
              <a:rPr lang="en-US" dirty="0"/>
              <a:t>Challenges in Integrating AI and ML in Accounting</a:t>
            </a:r>
          </a:p>
        </p:txBody>
      </p:sp>
      <p:sp>
        <p:nvSpPr>
          <p:cNvPr id="4" name="Slide Number Placeholder 3">
            <a:extLst>
              <a:ext uri="{FF2B5EF4-FFF2-40B4-BE49-F238E27FC236}">
                <a16:creationId xmlns:a16="http://schemas.microsoft.com/office/drawing/2014/main" id="{B8917E07-13BC-4B5E-1B03-531310173AA6}"/>
              </a:ext>
            </a:extLst>
          </p:cNvPr>
          <p:cNvSpPr>
            <a:spLocks noGrp="1"/>
          </p:cNvSpPr>
          <p:nvPr>
            <p:ph type="sldNum" sz="quarter" idx="4"/>
          </p:nvPr>
        </p:nvSpPr>
        <p:spPr/>
        <p:txBody>
          <a:bodyPr/>
          <a:lstStyle/>
          <a:p>
            <a:fld id="{6DAB3F6F-6A30-410C-8DAB-3E7769D71CBC}" type="slidenum">
              <a:rPr lang="en-US" smtClean="0"/>
              <a:pPr/>
              <a:t>13</a:t>
            </a:fld>
            <a:endParaRPr lang="en-US" dirty="0"/>
          </a:p>
        </p:txBody>
      </p:sp>
      <p:sp>
        <p:nvSpPr>
          <p:cNvPr id="5" name="Content Placeholder 4">
            <a:extLst>
              <a:ext uri="{FF2B5EF4-FFF2-40B4-BE49-F238E27FC236}">
                <a16:creationId xmlns:a16="http://schemas.microsoft.com/office/drawing/2014/main" id="{7E6D8290-F9E1-9B3F-CEB7-600A41E0BB02}"/>
              </a:ext>
            </a:extLst>
          </p:cNvPr>
          <p:cNvSpPr>
            <a:spLocks noGrp="1"/>
          </p:cNvSpPr>
          <p:nvPr>
            <p:ph idx="1"/>
          </p:nvPr>
        </p:nvSpPr>
        <p:spPr/>
        <p:txBody>
          <a:bodyPr/>
          <a:lstStyle/>
          <a:p>
            <a:pPr algn="l">
              <a:buFont typeface="Arial" panose="020B0604020202020204" pitchFamily="34" charset="0"/>
              <a:buChar char="•"/>
            </a:pPr>
            <a:r>
              <a:rPr lang="en-US" b="0" i="0" dirty="0">
                <a:solidFill>
                  <a:srgbClr val="374151"/>
                </a:solidFill>
                <a:effectLst/>
                <a:latin typeface="Söhne"/>
              </a:rPr>
              <a:t>Data privacy concerns</a:t>
            </a:r>
          </a:p>
          <a:p>
            <a:pPr algn="l">
              <a:buFont typeface="Arial" panose="020B0604020202020204" pitchFamily="34" charset="0"/>
              <a:buChar char="•"/>
            </a:pPr>
            <a:r>
              <a:rPr lang="en-US" b="0" i="0" dirty="0">
                <a:solidFill>
                  <a:srgbClr val="374151"/>
                </a:solidFill>
                <a:effectLst/>
                <a:latin typeface="Söhne"/>
              </a:rPr>
              <a:t>Reliability and transparency of AI models</a:t>
            </a:r>
          </a:p>
          <a:p>
            <a:pPr algn="l">
              <a:buFont typeface="Arial" panose="020B0604020202020204" pitchFamily="34" charset="0"/>
              <a:buChar char="•"/>
            </a:pPr>
            <a:r>
              <a:rPr lang="en-US" b="0" i="0" dirty="0">
                <a:solidFill>
                  <a:srgbClr val="374151"/>
                </a:solidFill>
                <a:effectLst/>
                <a:latin typeface="Söhne"/>
              </a:rPr>
              <a:t>Need for continuous training and updating of models</a:t>
            </a:r>
            <a:endParaRPr lang="en-US" dirty="0"/>
          </a:p>
          <a:p>
            <a:endParaRPr lang="en-US" dirty="0"/>
          </a:p>
        </p:txBody>
      </p:sp>
    </p:spTree>
    <p:extLst>
      <p:ext uri="{BB962C8B-B14F-4D97-AF65-F5344CB8AC3E}">
        <p14:creationId xmlns:p14="http://schemas.microsoft.com/office/powerpoint/2010/main" val="8094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623D5-7DFB-7C29-FBAD-576A8CAB573D}"/>
              </a:ext>
            </a:extLst>
          </p:cNvPr>
          <p:cNvSpPr>
            <a:spLocks noGrp="1"/>
          </p:cNvSpPr>
          <p:nvPr>
            <p:ph type="title"/>
          </p:nvPr>
        </p:nvSpPr>
        <p:spPr/>
        <p:txBody>
          <a:bodyPr/>
          <a:lstStyle/>
          <a:p>
            <a:r>
              <a:rPr lang="en-US" dirty="0"/>
              <a:t>Opportunities Ahead</a:t>
            </a:r>
          </a:p>
        </p:txBody>
      </p:sp>
      <p:sp>
        <p:nvSpPr>
          <p:cNvPr id="4" name="Slide Number Placeholder 3">
            <a:extLst>
              <a:ext uri="{FF2B5EF4-FFF2-40B4-BE49-F238E27FC236}">
                <a16:creationId xmlns:a16="http://schemas.microsoft.com/office/drawing/2014/main" id="{B8917E07-13BC-4B5E-1B03-531310173AA6}"/>
              </a:ext>
            </a:extLst>
          </p:cNvPr>
          <p:cNvSpPr>
            <a:spLocks noGrp="1"/>
          </p:cNvSpPr>
          <p:nvPr>
            <p:ph type="sldNum" sz="quarter" idx="4"/>
          </p:nvPr>
        </p:nvSpPr>
        <p:spPr/>
        <p:txBody>
          <a:bodyPr/>
          <a:lstStyle/>
          <a:p>
            <a:fld id="{6DAB3F6F-6A30-410C-8DAB-3E7769D71CBC}" type="slidenum">
              <a:rPr lang="en-US" smtClean="0"/>
              <a:pPr/>
              <a:t>14</a:t>
            </a:fld>
            <a:endParaRPr lang="en-US" dirty="0"/>
          </a:p>
        </p:txBody>
      </p:sp>
      <p:sp>
        <p:nvSpPr>
          <p:cNvPr id="5" name="Content Placeholder 4">
            <a:extLst>
              <a:ext uri="{FF2B5EF4-FFF2-40B4-BE49-F238E27FC236}">
                <a16:creationId xmlns:a16="http://schemas.microsoft.com/office/drawing/2014/main" id="{7E6D8290-F9E1-9B3F-CEB7-600A41E0BB02}"/>
              </a:ext>
            </a:extLst>
          </p:cNvPr>
          <p:cNvSpPr>
            <a:spLocks noGrp="1"/>
          </p:cNvSpPr>
          <p:nvPr>
            <p:ph idx="1"/>
          </p:nvPr>
        </p:nvSpPr>
        <p:spPr/>
        <p:txBody>
          <a:bodyPr/>
          <a:lstStyle/>
          <a:p>
            <a:pPr algn="l">
              <a:buFont typeface="Arial" panose="020B0604020202020204" pitchFamily="34" charset="0"/>
              <a:buChar char="•"/>
            </a:pPr>
            <a:r>
              <a:rPr lang="en-US" dirty="0">
                <a:solidFill>
                  <a:srgbClr val="374151"/>
                </a:solidFill>
                <a:latin typeface="Söhne"/>
              </a:rPr>
              <a:t>AI will not replace humans; humans with AI will replace humans</a:t>
            </a:r>
          </a:p>
          <a:p>
            <a:pPr lvl="1"/>
            <a:endParaRPr lang="en-US" dirty="0"/>
          </a:p>
          <a:p>
            <a:endParaRPr lang="en-US" dirty="0"/>
          </a:p>
        </p:txBody>
      </p:sp>
      <p:pic>
        <p:nvPicPr>
          <p:cNvPr id="3" name="Content Placeholder 5">
            <a:extLst>
              <a:ext uri="{FF2B5EF4-FFF2-40B4-BE49-F238E27FC236}">
                <a16:creationId xmlns:a16="http://schemas.microsoft.com/office/drawing/2014/main" id="{B558D51C-9176-49A1-C5BA-E86637289068}"/>
              </a:ext>
            </a:extLst>
          </p:cNvPr>
          <p:cNvPicPr>
            <a:picLocks noChangeAspect="1"/>
          </p:cNvPicPr>
          <p:nvPr/>
        </p:nvPicPr>
        <p:blipFill>
          <a:blip r:embed="rId2"/>
          <a:stretch>
            <a:fillRect/>
          </a:stretch>
        </p:blipFill>
        <p:spPr bwMode="auto">
          <a:xfrm>
            <a:off x="1347344" y="1941763"/>
            <a:ext cx="6449312" cy="2158007"/>
          </a:xfrm>
          <a:prstGeom prst="rect">
            <a:avLst/>
          </a:prstGeom>
          <a:noFill/>
          <a:ln w="9525">
            <a:noFill/>
            <a:miter lim="800000"/>
            <a:headEnd/>
            <a:tailEnd/>
          </a:ln>
        </p:spPr>
      </p:pic>
    </p:spTree>
    <p:extLst>
      <p:ext uri="{BB962C8B-B14F-4D97-AF65-F5344CB8AC3E}">
        <p14:creationId xmlns:p14="http://schemas.microsoft.com/office/powerpoint/2010/main" val="1112715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623D5-7DFB-7C29-FBAD-576A8CAB573D}"/>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B8917E07-13BC-4B5E-1B03-531310173AA6}"/>
              </a:ext>
            </a:extLst>
          </p:cNvPr>
          <p:cNvSpPr>
            <a:spLocks noGrp="1"/>
          </p:cNvSpPr>
          <p:nvPr>
            <p:ph type="sldNum" sz="quarter" idx="4"/>
          </p:nvPr>
        </p:nvSpPr>
        <p:spPr/>
        <p:txBody>
          <a:bodyPr/>
          <a:lstStyle/>
          <a:p>
            <a:fld id="{6DAB3F6F-6A30-410C-8DAB-3E7769D71CBC}" type="slidenum">
              <a:rPr lang="en-US" smtClean="0"/>
              <a:pPr/>
              <a:t>15</a:t>
            </a:fld>
            <a:endParaRPr lang="en-US" dirty="0"/>
          </a:p>
        </p:txBody>
      </p:sp>
      <p:sp>
        <p:nvSpPr>
          <p:cNvPr id="5" name="Content Placeholder 4">
            <a:extLst>
              <a:ext uri="{FF2B5EF4-FFF2-40B4-BE49-F238E27FC236}">
                <a16:creationId xmlns:a16="http://schemas.microsoft.com/office/drawing/2014/main" id="{7E6D8290-F9E1-9B3F-CEB7-600A41E0BB02}"/>
              </a:ext>
            </a:extLst>
          </p:cNvPr>
          <p:cNvSpPr>
            <a:spLocks noGrp="1"/>
          </p:cNvSpPr>
          <p:nvPr>
            <p:ph idx="1"/>
          </p:nvPr>
        </p:nvSpPr>
        <p:spPr/>
        <p:txBody>
          <a:bodyPr/>
          <a:lstStyle/>
          <a:p>
            <a:pPr algn="l">
              <a:buFont typeface="Arial" panose="020B0604020202020204" pitchFamily="34" charset="0"/>
              <a:buChar char="•"/>
            </a:pPr>
            <a:r>
              <a:rPr lang="en-US" b="0" i="0" dirty="0">
                <a:solidFill>
                  <a:srgbClr val="374151"/>
                </a:solidFill>
                <a:effectLst/>
                <a:latin typeface="Söhne"/>
              </a:rPr>
              <a:t>The convergence of statistics, ML, and AI is inevitable in the accounting domain</a:t>
            </a:r>
          </a:p>
          <a:p>
            <a:pPr algn="l">
              <a:buFont typeface="Arial" panose="020B0604020202020204" pitchFamily="34" charset="0"/>
              <a:buChar char="•"/>
            </a:pPr>
            <a:r>
              <a:rPr lang="en-US" b="0" i="0" dirty="0">
                <a:solidFill>
                  <a:srgbClr val="374151"/>
                </a:solidFill>
                <a:effectLst/>
                <a:latin typeface="Söhne"/>
              </a:rPr>
              <a:t>Embracing these tools can lead to improved efficiency, accuracy, and decision-making</a:t>
            </a:r>
          </a:p>
          <a:p>
            <a:pPr algn="l">
              <a:buFont typeface="Arial" panose="020B0604020202020204" pitchFamily="34" charset="0"/>
              <a:buChar char="•"/>
            </a:pPr>
            <a:r>
              <a:rPr lang="en-US" b="0" i="0" dirty="0">
                <a:solidFill>
                  <a:srgbClr val="374151"/>
                </a:solidFill>
                <a:effectLst/>
                <a:latin typeface="Söhne"/>
              </a:rPr>
              <a:t>The future of accounting is </a:t>
            </a:r>
            <a:r>
              <a:rPr lang="en-US" b="1" i="1" u="sng" dirty="0">
                <a:solidFill>
                  <a:srgbClr val="374151"/>
                </a:solidFill>
                <a:effectLst/>
                <a:latin typeface="Söhne"/>
              </a:rPr>
              <a:t>data-driven</a:t>
            </a:r>
          </a:p>
          <a:p>
            <a:pPr lvl="1"/>
            <a:endParaRPr lang="en-US" dirty="0"/>
          </a:p>
          <a:p>
            <a:endParaRPr lang="en-US" dirty="0"/>
          </a:p>
        </p:txBody>
      </p:sp>
    </p:spTree>
    <p:extLst>
      <p:ext uri="{BB962C8B-B14F-4D97-AF65-F5344CB8AC3E}">
        <p14:creationId xmlns:p14="http://schemas.microsoft.com/office/powerpoint/2010/main" val="3579750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4F9678-FFA7-FCCC-C539-57EF449E45E5}"/>
              </a:ext>
            </a:extLst>
          </p:cNvPr>
          <p:cNvSpPr>
            <a:spLocks noGrp="1"/>
          </p:cNvSpPr>
          <p:nvPr>
            <p:ph type="sldNum" sz="quarter" idx="4"/>
          </p:nvPr>
        </p:nvSpPr>
        <p:spPr/>
        <p:txBody>
          <a:bodyPr/>
          <a:lstStyle/>
          <a:p>
            <a:fld id="{F8E24598-D429-A34B-B4A6-5808099B37D3}" type="slidenum">
              <a:rPr lang="en-US" smtClean="0"/>
              <a:pPr/>
              <a:t>16</a:t>
            </a:fld>
            <a:endParaRPr lang="en-US" dirty="0"/>
          </a:p>
        </p:txBody>
      </p:sp>
      <p:sp>
        <p:nvSpPr>
          <p:cNvPr id="3" name="Subtitle 2">
            <a:extLst>
              <a:ext uri="{FF2B5EF4-FFF2-40B4-BE49-F238E27FC236}">
                <a16:creationId xmlns:a16="http://schemas.microsoft.com/office/drawing/2014/main" id="{895216B6-23B2-D767-2639-7C2343706118}"/>
              </a:ext>
            </a:extLst>
          </p:cNvPr>
          <p:cNvSpPr>
            <a:spLocks noGrp="1"/>
          </p:cNvSpPr>
          <p:nvPr>
            <p:ph type="subTitle" idx="1"/>
          </p:nvPr>
        </p:nvSpPr>
        <p:spPr/>
        <p:txBody>
          <a:bodyPr/>
          <a:lstStyle/>
          <a:p>
            <a:endParaRPr lang="en-US"/>
          </a:p>
        </p:txBody>
      </p:sp>
      <p:sp>
        <p:nvSpPr>
          <p:cNvPr id="4" name="Title 3">
            <a:extLst>
              <a:ext uri="{FF2B5EF4-FFF2-40B4-BE49-F238E27FC236}">
                <a16:creationId xmlns:a16="http://schemas.microsoft.com/office/drawing/2014/main" id="{924DFCBD-C88D-ABAC-AF41-3AC83E834C02}"/>
              </a:ext>
            </a:extLst>
          </p:cNvPr>
          <p:cNvSpPr>
            <a:spLocks noGrp="1"/>
          </p:cNvSpPr>
          <p:nvPr>
            <p:ph type="title"/>
          </p:nvPr>
        </p:nvSpPr>
        <p:spPr/>
        <p:txBody>
          <a:bodyPr/>
          <a:lstStyle/>
          <a:p>
            <a:r>
              <a:rPr lang="en-US" dirty="0"/>
              <a:t>Introduction to Programming</a:t>
            </a:r>
          </a:p>
        </p:txBody>
      </p:sp>
    </p:spTree>
    <p:extLst>
      <p:ext uri="{BB962C8B-B14F-4D97-AF65-F5344CB8AC3E}">
        <p14:creationId xmlns:p14="http://schemas.microsoft.com/office/powerpoint/2010/main" val="625132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12B03-1662-F4EA-0AEA-121D1A9DB738}"/>
              </a:ext>
            </a:extLst>
          </p:cNvPr>
          <p:cNvSpPr>
            <a:spLocks noGrp="1"/>
          </p:cNvSpPr>
          <p:nvPr>
            <p:ph type="title"/>
          </p:nvPr>
        </p:nvSpPr>
        <p:spPr/>
        <p:txBody>
          <a:bodyPr/>
          <a:lstStyle/>
          <a:p>
            <a:r>
              <a:rPr lang="en-US" dirty="0"/>
              <a:t>Why Accountants Should Learn Programming</a:t>
            </a:r>
          </a:p>
        </p:txBody>
      </p:sp>
      <p:sp>
        <p:nvSpPr>
          <p:cNvPr id="3" name="Content Placeholder 2">
            <a:extLst>
              <a:ext uri="{FF2B5EF4-FFF2-40B4-BE49-F238E27FC236}">
                <a16:creationId xmlns:a16="http://schemas.microsoft.com/office/drawing/2014/main" id="{878FBF97-36C7-8CEA-4094-3111FA1DD6E1}"/>
              </a:ext>
            </a:extLst>
          </p:cNvPr>
          <p:cNvSpPr>
            <a:spLocks noGrp="1"/>
          </p:cNvSpPr>
          <p:nvPr>
            <p:ph idx="1"/>
          </p:nvPr>
        </p:nvSpPr>
        <p:spPr/>
        <p:txBody>
          <a:bodyPr/>
          <a:lstStyle/>
          <a:p>
            <a:r>
              <a:rPr lang="en-US" dirty="0"/>
              <a:t>Efficiency</a:t>
            </a:r>
          </a:p>
          <a:p>
            <a:pPr lvl="1"/>
            <a:r>
              <a:rPr lang="en-US" dirty="0"/>
              <a:t>Automate repetitive tasks like data entry and report generation</a:t>
            </a:r>
          </a:p>
          <a:p>
            <a:r>
              <a:rPr lang="en-US" dirty="0"/>
              <a:t>Data Analysis</a:t>
            </a:r>
          </a:p>
          <a:p>
            <a:pPr lvl="1"/>
            <a:r>
              <a:rPr lang="en-US" dirty="0"/>
              <a:t>Handle large datasets easily, making better decisions with data</a:t>
            </a:r>
          </a:p>
          <a:p>
            <a:r>
              <a:rPr lang="en-US" dirty="0"/>
              <a:t>Adaptability</a:t>
            </a:r>
          </a:p>
          <a:p>
            <a:pPr lvl="1"/>
            <a:r>
              <a:rPr lang="en-US" dirty="0"/>
              <a:t>Stay competitive in a tech-driven industry</a:t>
            </a:r>
          </a:p>
          <a:p>
            <a:r>
              <a:rPr lang="en-US" dirty="0"/>
              <a:t>Problem Solving</a:t>
            </a:r>
          </a:p>
          <a:p>
            <a:pPr lvl="1"/>
            <a:r>
              <a:rPr lang="en-US" dirty="0"/>
              <a:t>Develop critical thinking and problem solving skills</a:t>
            </a:r>
          </a:p>
        </p:txBody>
      </p:sp>
      <p:sp>
        <p:nvSpPr>
          <p:cNvPr id="4" name="Slide Number Placeholder 3">
            <a:extLst>
              <a:ext uri="{FF2B5EF4-FFF2-40B4-BE49-F238E27FC236}">
                <a16:creationId xmlns:a16="http://schemas.microsoft.com/office/drawing/2014/main" id="{D4E55296-069F-4467-BA6A-B3E4128444FC}"/>
              </a:ext>
            </a:extLst>
          </p:cNvPr>
          <p:cNvSpPr>
            <a:spLocks noGrp="1"/>
          </p:cNvSpPr>
          <p:nvPr>
            <p:ph type="sldNum" sz="quarter" idx="4"/>
          </p:nvPr>
        </p:nvSpPr>
        <p:spPr/>
        <p:txBody>
          <a:bodyPr/>
          <a:lstStyle/>
          <a:p>
            <a:fld id="{6DAB3F6F-6A30-410C-8DAB-3E7769D71CBC}" type="slidenum">
              <a:rPr lang="en-US" smtClean="0"/>
              <a:pPr/>
              <a:t>17</a:t>
            </a:fld>
            <a:endParaRPr lang="en-US" dirty="0"/>
          </a:p>
        </p:txBody>
      </p:sp>
    </p:spTree>
    <p:extLst>
      <p:ext uri="{BB962C8B-B14F-4D97-AF65-F5344CB8AC3E}">
        <p14:creationId xmlns:p14="http://schemas.microsoft.com/office/powerpoint/2010/main" val="78296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885E5-4441-29AF-E6E2-3E41B9349969}"/>
              </a:ext>
            </a:extLst>
          </p:cNvPr>
          <p:cNvSpPr>
            <a:spLocks noGrp="1"/>
          </p:cNvSpPr>
          <p:nvPr>
            <p:ph type="title"/>
          </p:nvPr>
        </p:nvSpPr>
        <p:spPr/>
        <p:txBody>
          <a:bodyPr/>
          <a:lstStyle/>
          <a:p>
            <a:r>
              <a:rPr lang="en-US" dirty="0"/>
              <a:t>What is Programming?</a:t>
            </a:r>
          </a:p>
        </p:txBody>
      </p:sp>
      <p:sp>
        <p:nvSpPr>
          <p:cNvPr id="3" name="Content Placeholder 2">
            <a:extLst>
              <a:ext uri="{FF2B5EF4-FFF2-40B4-BE49-F238E27FC236}">
                <a16:creationId xmlns:a16="http://schemas.microsoft.com/office/drawing/2014/main" id="{23D53AF4-43E8-CFB5-A9A6-10F1D6DA7316}"/>
              </a:ext>
            </a:extLst>
          </p:cNvPr>
          <p:cNvSpPr>
            <a:spLocks noGrp="1"/>
          </p:cNvSpPr>
          <p:nvPr>
            <p:ph idx="1"/>
          </p:nvPr>
        </p:nvSpPr>
        <p:spPr>
          <a:xfrm>
            <a:off x="457200" y="804672"/>
            <a:ext cx="4667250" cy="3672078"/>
          </a:xfrm>
        </p:spPr>
        <p:txBody>
          <a:bodyPr/>
          <a:lstStyle/>
          <a:p>
            <a:r>
              <a:rPr lang="en-US" dirty="0"/>
              <a:t>Definition</a:t>
            </a:r>
          </a:p>
          <a:p>
            <a:pPr lvl="1"/>
            <a:r>
              <a:rPr lang="en-US" dirty="0"/>
              <a:t>Writing instructions for computers to perform specific tasks.</a:t>
            </a:r>
          </a:p>
          <a:p>
            <a:r>
              <a:rPr lang="en-US" dirty="0"/>
              <a:t>Why</a:t>
            </a:r>
          </a:p>
          <a:p>
            <a:pPr lvl="1"/>
            <a:r>
              <a:rPr lang="en-US" dirty="0"/>
              <a:t> To solve problems, automate processes, and manage data efficiently.</a:t>
            </a:r>
          </a:p>
          <a:p>
            <a:r>
              <a:rPr lang="en-US" dirty="0"/>
              <a:t>Key Idea</a:t>
            </a:r>
          </a:p>
          <a:p>
            <a:pPr lvl="1"/>
            <a:r>
              <a:rPr lang="en-US" dirty="0"/>
              <a:t>Programming is about telling the computer what to do </a:t>
            </a:r>
            <a:r>
              <a:rPr lang="en-US" b="1" u="sng" dirty="0"/>
              <a:t>step by step.</a:t>
            </a:r>
          </a:p>
        </p:txBody>
      </p:sp>
      <p:sp>
        <p:nvSpPr>
          <p:cNvPr id="4" name="Slide Number Placeholder 3">
            <a:extLst>
              <a:ext uri="{FF2B5EF4-FFF2-40B4-BE49-F238E27FC236}">
                <a16:creationId xmlns:a16="http://schemas.microsoft.com/office/drawing/2014/main" id="{3870760E-ECCD-C191-18DA-D6E24A4D87EA}"/>
              </a:ext>
            </a:extLst>
          </p:cNvPr>
          <p:cNvSpPr>
            <a:spLocks noGrp="1"/>
          </p:cNvSpPr>
          <p:nvPr>
            <p:ph type="sldNum" sz="quarter" idx="4"/>
          </p:nvPr>
        </p:nvSpPr>
        <p:spPr/>
        <p:txBody>
          <a:bodyPr/>
          <a:lstStyle/>
          <a:p>
            <a:fld id="{6DAB3F6F-6A30-410C-8DAB-3E7769D71CBC}" type="slidenum">
              <a:rPr lang="en-US" smtClean="0"/>
              <a:pPr/>
              <a:t>18</a:t>
            </a:fld>
            <a:endParaRPr lang="en-US" dirty="0"/>
          </a:p>
        </p:txBody>
      </p:sp>
      <p:graphicFrame>
        <p:nvGraphicFramePr>
          <p:cNvPr id="5" name="Diagram 4">
            <a:extLst>
              <a:ext uri="{FF2B5EF4-FFF2-40B4-BE49-F238E27FC236}">
                <a16:creationId xmlns:a16="http://schemas.microsoft.com/office/drawing/2014/main" id="{22DCADA4-7FBF-E3DB-7F6F-705137B2742C}"/>
              </a:ext>
            </a:extLst>
          </p:cNvPr>
          <p:cNvGraphicFramePr/>
          <p:nvPr>
            <p:extLst>
              <p:ext uri="{D42A27DB-BD31-4B8C-83A1-F6EECF244321}">
                <p14:modId xmlns:p14="http://schemas.microsoft.com/office/powerpoint/2010/main" val="4095999363"/>
              </p:ext>
            </p:extLst>
          </p:nvPr>
        </p:nvGraphicFramePr>
        <p:xfrm>
          <a:off x="3943350" y="48773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0800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7CBD-BAD4-5E60-02ED-CA5062E41643}"/>
              </a:ext>
            </a:extLst>
          </p:cNvPr>
          <p:cNvSpPr>
            <a:spLocks noGrp="1"/>
          </p:cNvSpPr>
          <p:nvPr>
            <p:ph type="title"/>
          </p:nvPr>
        </p:nvSpPr>
        <p:spPr>
          <a:xfrm>
            <a:off x="457200" y="144838"/>
            <a:ext cx="8229600" cy="685800"/>
          </a:xfrm>
        </p:spPr>
        <p:txBody>
          <a:bodyPr wrap="square" anchor="ctr">
            <a:normAutofit/>
          </a:bodyPr>
          <a:lstStyle/>
          <a:p>
            <a:r>
              <a:rPr lang="en-US" sz="3000" dirty="0"/>
              <a:t>An Example: Automating Statement Reconciliation</a:t>
            </a:r>
          </a:p>
        </p:txBody>
      </p:sp>
      <p:sp>
        <p:nvSpPr>
          <p:cNvPr id="4" name="Slide Number Placeholder 3">
            <a:extLst>
              <a:ext uri="{FF2B5EF4-FFF2-40B4-BE49-F238E27FC236}">
                <a16:creationId xmlns:a16="http://schemas.microsoft.com/office/drawing/2014/main" id="{CD130310-A29D-2E20-CD05-1ECE81D93576}"/>
              </a:ext>
            </a:extLst>
          </p:cNvPr>
          <p:cNvSpPr>
            <a:spLocks noGrp="1"/>
          </p:cNvSpPr>
          <p:nvPr>
            <p:ph type="sldNum" sz="quarter" idx="4"/>
          </p:nvPr>
        </p:nvSpPr>
        <p:spPr>
          <a:xfrm>
            <a:off x="8572280" y="4670591"/>
            <a:ext cx="395782" cy="342900"/>
          </a:xfrm>
        </p:spPr>
        <p:txBody>
          <a:bodyPr anchor="ctr">
            <a:normAutofit/>
          </a:bodyPr>
          <a:lstStyle/>
          <a:p>
            <a:pPr>
              <a:spcAft>
                <a:spcPts val="600"/>
              </a:spcAft>
            </a:pPr>
            <a:fld id="{6DAB3F6F-6A30-410C-8DAB-3E7769D71CBC}" type="slidenum">
              <a:rPr lang="en-US" smtClean="0"/>
              <a:pPr>
                <a:spcAft>
                  <a:spcPts val="600"/>
                </a:spcAft>
              </a:pPr>
              <a:t>19</a:t>
            </a:fld>
            <a:endParaRPr lang="en-US"/>
          </a:p>
        </p:txBody>
      </p:sp>
      <p:graphicFrame>
        <p:nvGraphicFramePr>
          <p:cNvPr id="6" name="Content Placeholder 2">
            <a:extLst>
              <a:ext uri="{FF2B5EF4-FFF2-40B4-BE49-F238E27FC236}">
                <a16:creationId xmlns:a16="http://schemas.microsoft.com/office/drawing/2014/main" id="{FC6E4BD7-4C3B-E7BA-62B3-2EBC0FF160FA}"/>
              </a:ext>
            </a:extLst>
          </p:cNvPr>
          <p:cNvGraphicFramePr>
            <a:graphicFrameLocks noGrp="1"/>
          </p:cNvGraphicFramePr>
          <p:nvPr>
            <p:ph idx="1"/>
            <p:extLst>
              <p:ext uri="{D42A27DB-BD31-4B8C-83A1-F6EECF244321}">
                <p14:modId xmlns:p14="http://schemas.microsoft.com/office/powerpoint/2010/main" val="301871553"/>
              </p:ext>
            </p:extLst>
          </p:nvPr>
        </p:nvGraphicFramePr>
        <p:xfrm>
          <a:off x="457200" y="804672"/>
          <a:ext cx="8229600" cy="36720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8932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D8637-AAD4-B1D2-502A-D679B03DAE7B}"/>
              </a:ext>
            </a:extLst>
          </p:cNvPr>
          <p:cNvSpPr>
            <a:spLocks noGrp="1"/>
          </p:cNvSpPr>
          <p:nvPr>
            <p:ph type="title"/>
          </p:nvPr>
        </p:nvSpPr>
        <p:spPr/>
        <p:txBody>
          <a:bodyPr/>
          <a:lstStyle/>
          <a:p>
            <a:r>
              <a:rPr lang="en-US" dirty="0"/>
              <a:t>Agenda</a:t>
            </a:r>
          </a:p>
        </p:txBody>
      </p:sp>
      <p:sp>
        <p:nvSpPr>
          <p:cNvPr id="4" name="Slide Number Placeholder 3">
            <a:extLst>
              <a:ext uri="{FF2B5EF4-FFF2-40B4-BE49-F238E27FC236}">
                <a16:creationId xmlns:a16="http://schemas.microsoft.com/office/drawing/2014/main" id="{CB622C91-9B71-A3AA-3D9E-F50999FC1296}"/>
              </a:ext>
            </a:extLst>
          </p:cNvPr>
          <p:cNvSpPr>
            <a:spLocks noGrp="1"/>
          </p:cNvSpPr>
          <p:nvPr>
            <p:ph type="sldNum" sz="quarter" idx="4"/>
          </p:nvPr>
        </p:nvSpPr>
        <p:spPr/>
        <p:txBody>
          <a:bodyPr/>
          <a:lstStyle/>
          <a:p>
            <a:fld id="{6DAB3F6F-6A30-410C-8DAB-3E7769D71CBC}" type="slidenum">
              <a:rPr lang="en-US" smtClean="0"/>
              <a:pPr/>
              <a:t>2</a:t>
            </a:fld>
            <a:endParaRPr lang="en-US" dirty="0"/>
          </a:p>
        </p:txBody>
      </p:sp>
      <p:sp>
        <p:nvSpPr>
          <p:cNvPr id="13" name="Slide Number Placeholder 3">
            <a:extLst>
              <a:ext uri="{FF2B5EF4-FFF2-40B4-BE49-F238E27FC236}">
                <a16:creationId xmlns:a16="http://schemas.microsoft.com/office/drawing/2014/main" id="{EC3C884E-9E0F-18D0-0F11-3D9D2C0DA923}"/>
              </a:ext>
            </a:extLst>
          </p:cNvPr>
          <p:cNvSpPr txBox="1">
            <a:spLocks/>
          </p:cNvSpPr>
          <p:nvPr/>
        </p:nvSpPr>
        <p:spPr>
          <a:xfrm>
            <a:off x="8572280" y="4670591"/>
            <a:ext cx="395782" cy="342900"/>
          </a:xfrm>
          <a:prstGeom prst="rect">
            <a:avLst/>
          </a:prstGeom>
        </p:spPr>
        <p:txBody>
          <a:bodyPr anchor="ctr" anchorCtr="0">
            <a:normAutofit/>
          </a:bodyPr>
          <a:lstStyle>
            <a:defPPr>
              <a:defRPr lang="en-US"/>
            </a:defPPr>
            <a:lvl1pPr marL="0" algn="r" defTabSz="914400" rtl="0" eaLnBrk="1" latinLnBrk="0" hangingPunct="1">
              <a:defRPr sz="800" b="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6DAB3F6F-6A30-410C-8DAB-3E7769D71CBC}" type="slidenum">
              <a:rPr lang="en-US" smtClean="0"/>
              <a:pPr>
                <a:spcAft>
                  <a:spcPts val="600"/>
                </a:spcAft>
              </a:pPr>
              <a:t>2</a:t>
            </a:fld>
            <a:endParaRPr lang="en-US"/>
          </a:p>
        </p:txBody>
      </p:sp>
      <p:graphicFrame>
        <p:nvGraphicFramePr>
          <p:cNvPr id="14" name="Content Placeholder 2">
            <a:extLst>
              <a:ext uri="{FF2B5EF4-FFF2-40B4-BE49-F238E27FC236}">
                <a16:creationId xmlns:a16="http://schemas.microsoft.com/office/drawing/2014/main" id="{D8AF8747-7739-CE22-E4C8-91BBAC23B2ED}"/>
              </a:ext>
            </a:extLst>
          </p:cNvPr>
          <p:cNvGraphicFramePr>
            <a:graphicFrameLocks/>
          </p:cNvGraphicFramePr>
          <p:nvPr>
            <p:extLst>
              <p:ext uri="{D42A27DB-BD31-4B8C-83A1-F6EECF244321}">
                <p14:modId xmlns:p14="http://schemas.microsoft.com/office/powerpoint/2010/main" val="2859932133"/>
              </p:ext>
            </p:extLst>
          </p:nvPr>
        </p:nvGraphicFramePr>
        <p:xfrm>
          <a:off x="2552700" y="731520"/>
          <a:ext cx="4038600" cy="384109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custData r:id="rId1"/>
      <p:custData r:id="rId2"/>
    </p:custDataLst>
    <p:extLst>
      <p:ext uri="{BB962C8B-B14F-4D97-AF65-F5344CB8AC3E}">
        <p14:creationId xmlns:p14="http://schemas.microsoft.com/office/powerpoint/2010/main" val="678581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3AE4-D7C5-480F-977C-E7EFBEE92025}"/>
              </a:ext>
            </a:extLst>
          </p:cNvPr>
          <p:cNvSpPr>
            <a:spLocks noGrp="1"/>
          </p:cNvSpPr>
          <p:nvPr>
            <p:ph type="title"/>
          </p:nvPr>
        </p:nvSpPr>
        <p:spPr>
          <a:xfrm>
            <a:off x="457200" y="325813"/>
            <a:ext cx="8229600" cy="685800"/>
          </a:xfrm>
        </p:spPr>
        <p:txBody>
          <a:bodyPr wrap="square" anchor="ctr">
            <a:normAutofit/>
          </a:bodyPr>
          <a:lstStyle/>
          <a:p>
            <a:r>
              <a:rPr lang="en-US" dirty="0"/>
              <a:t>Introduction to Python</a:t>
            </a:r>
          </a:p>
        </p:txBody>
      </p:sp>
      <p:sp>
        <p:nvSpPr>
          <p:cNvPr id="4" name="Slide Number Placeholder 3">
            <a:extLst>
              <a:ext uri="{FF2B5EF4-FFF2-40B4-BE49-F238E27FC236}">
                <a16:creationId xmlns:a16="http://schemas.microsoft.com/office/drawing/2014/main" id="{6EEAB31A-5324-12A3-3699-E1F377B08112}"/>
              </a:ext>
            </a:extLst>
          </p:cNvPr>
          <p:cNvSpPr>
            <a:spLocks noGrp="1"/>
          </p:cNvSpPr>
          <p:nvPr>
            <p:ph type="sldNum" sz="quarter" idx="4"/>
          </p:nvPr>
        </p:nvSpPr>
        <p:spPr>
          <a:xfrm>
            <a:off x="8572280" y="4670591"/>
            <a:ext cx="395782" cy="342900"/>
          </a:xfrm>
        </p:spPr>
        <p:txBody>
          <a:bodyPr anchor="ctr">
            <a:normAutofit/>
          </a:bodyPr>
          <a:lstStyle/>
          <a:p>
            <a:pPr>
              <a:spcAft>
                <a:spcPts val="600"/>
              </a:spcAft>
            </a:pPr>
            <a:fld id="{6DAB3F6F-6A30-410C-8DAB-3E7769D71CBC}" type="slidenum">
              <a:rPr lang="en-US" smtClean="0"/>
              <a:pPr>
                <a:spcAft>
                  <a:spcPts val="600"/>
                </a:spcAft>
              </a:pPr>
              <a:t>20</a:t>
            </a:fld>
            <a:endParaRPr lang="en-US"/>
          </a:p>
        </p:txBody>
      </p:sp>
      <p:graphicFrame>
        <p:nvGraphicFramePr>
          <p:cNvPr id="6" name="Content Placeholder 2">
            <a:extLst>
              <a:ext uri="{FF2B5EF4-FFF2-40B4-BE49-F238E27FC236}">
                <a16:creationId xmlns:a16="http://schemas.microsoft.com/office/drawing/2014/main" id="{6810E21C-9564-46FE-DD02-8F7345BB2E60}"/>
              </a:ext>
            </a:extLst>
          </p:cNvPr>
          <p:cNvGraphicFramePr>
            <a:graphicFrameLocks noGrp="1"/>
          </p:cNvGraphicFramePr>
          <p:nvPr>
            <p:ph idx="1"/>
            <p:extLst>
              <p:ext uri="{D42A27DB-BD31-4B8C-83A1-F6EECF244321}">
                <p14:modId xmlns:p14="http://schemas.microsoft.com/office/powerpoint/2010/main" val="427314395"/>
              </p:ext>
            </p:extLst>
          </p:nvPr>
        </p:nvGraphicFramePr>
        <p:xfrm>
          <a:off x="457200" y="1085850"/>
          <a:ext cx="8229600" cy="34261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8295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55CF1-BB37-385C-C98E-6ADF1620F788}"/>
              </a:ext>
            </a:extLst>
          </p:cNvPr>
          <p:cNvSpPr>
            <a:spLocks noGrp="1"/>
          </p:cNvSpPr>
          <p:nvPr>
            <p:ph type="title"/>
          </p:nvPr>
        </p:nvSpPr>
        <p:spPr/>
        <p:txBody>
          <a:bodyPr/>
          <a:lstStyle/>
          <a:p>
            <a:r>
              <a:rPr lang="en-US" sz="2400" dirty="0"/>
              <a:t>How a Programmer Thinks: Algorithm Development &amp; Coding</a:t>
            </a:r>
          </a:p>
        </p:txBody>
      </p:sp>
      <p:sp>
        <p:nvSpPr>
          <p:cNvPr id="3" name="Content Placeholder 2">
            <a:extLst>
              <a:ext uri="{FF2B5EF4-FFF2-40B4-BE49-F238E27FC236}">
                <a16:creationId xmlns:a16="http://schemas.microsoft.com/office/drawing/2014/main" id="{4E2DCB95-F01A-4D73-C268-5E9F7B160FA3}"/>
              </a:ext>
            </a:extLst>
          </p:cNvPr>
          <p:cNvSpPr>
            <a:spLocks noGrp="1"/>
          </p:cNvSpPr>
          <p:nvPr>
            <p:ph idx="1"/>
          </p:nvPr>
        </p:nvSpPr>
        <p:spPr/>
        <p:txBody>
          <a:bodyPr/>
          <a:lstStyle/>
          <a:p>
            <a:r>
              <a:rPr lang="en-US" sz="2000" dirty="0"/>
              <a:t>Import Libraries</a:t>
            </a:r>
          </a:p>
          <a:p>
            <a:pPr lvl="1"/>
            <a:r>
              <a:rPr lang="en-US" sz="1800" dirty="0"/>
              <a:t>First, we need a line of code to tell the computer what tools (libraries) we need.</a:t>
            </a:r>
          </a:p>
          <a:p>
            <a:pPr lvl="1"/>
            <a:r>
              <a:rPr lang="en-US" sz="1800" dirty="0"/>
              <a:t>Example: </a:t>
            </a:r>
          </a:p>
          <a:p>
            <a:r>
              <a:rPr lang="en-US" sz="2000" dirty="0"/>
              <a:t>Read Data</a:t>
            </a:r>
          </a:p>
          <a:p>
            <a:pPr lvl="1"/>
            <a:r>
              <a:rPr lang="en-US" sz="1800" dirty="0"/>
              <a:t>Next, we tell the computer where to find the data we want to work with.</a:t>
            </a:r>
          </a:p>
          <a:p>
            <a:pPr lvl="1"/>
            <a:r>
              <a:rPr lang="en-US" sz="1800" dirty="0"/>
              <a:t>Example: </a:t>
            </a:r>
          </a:p>
          <a:p>
            <a:r>
              <a:rPr lang="en-US" sz="2000" dirty="0"/>
              <a:t>Data Cleaning</a:t>
            </a:r>
          </a:p>
          <a:p>
            <a:pPr lvl="1"/>
            <a:r>
              <a:rPr lang="en-US" sz="1800" dirty="0"/>
              <a:t>We clean or format the data to ensure consistency and usability.</a:t>
            </a:r>
          </a:p>
          <a:p>
            <a:pPr lvl="1"/>
            <a:r>
              <a:rPr lang="en-US" sz="1800" dirty="0"/>
              <a:t>Example: </a:t>
            </a:r>
          </a:p>
          <a:p>
            <a:pPr lvl="1"/>
            <a:endParaRPr lang="en-US" sz="1800" dirty="0"/>
          </a:p>
        </p:txBody>
      </p:sp>
      <p:sp>
        <p:nvSpPr>
          <p:cNvPr id="4" name="Slide Number Placeholder 3">
            <a:extLst>
              <a:ext uri="{FF2B5EF4-FFF2-40B4-BE49-F238E27FC236}">
                <a16:creationId xmlns:a16="http://schemas.microsoft.com/office/drawing/2014/main" id="{29CCFF0F-4740-A238-567E-2628AF9439B4}"/>
              </a:ext>
            </a:extLst>
          </p:cNvPr>
          <p:cNvSpPr>
            <a:spLocks noGrp="1"/>
          </p:cNvSpPr>
          <p:nvPr>
            <p:ph type="sldNum" sz="quarter" idx="4"/>
          </p:nvPr>
        </p:nvSpPr>
        <p:spPr/>
        <p:txBody>
          <a:bodyPr/>
          <a:lstStyle/>
          <a:p>
            <a:fld id="{6DAB3F6F-6A30-410C-8DAB-3E7769D71CBC}" type="slidenum">
              <a:rPr lang="en-US" smtClean="0"/>
              <a:pPr/>
              <a:t>21</a:t>
            </a:fld>
            <a:endParaRPr lang="en-US" dirty="0"/>
          </a:p>
        </p:txBody>
      </p:sp>
      <p:pic>
        <p:nvPicPr>
          <p:cNvPr id="8" name="Picture 7">
            <a:extLst>
              <a:ext uri="{FF2B5EF4-FFF2-40B4-BE49-F238E27FC236}">
                <a16:creationId xmlns:a16="http://schemas.microsoft.com/office/drawing/2014/main" id="{40A806F5-1427-33CD-D230-3953EB52631D}"/>
              </a:ext>
            </a:extLst>
          </p:cNvPr>
          <p:cNvPicPr>
            <a:picLocks noChangeAspect="1"/>
          </p:cNvPicPr>
          <p:nvPr/>
        </p:nvPicPr>
        <p:blipFill>
          <a:blip r:embed="rId3"/>
          <a:stretch>
            <a:fillRect/>
          </a:stretch>
        </p:blipFill>
        <p:spPr>
          <a:xfrm>
            <a:off x="2181125" y="1872769"/>
            <a:ext cx="1428949" cy="247685"/>
          </a:xfrm>
          <a:prstGeom prst="rect">
            <a:avLst/>
          </a:prstGeom>
        </p:spPr>
      </p:pic>
      <p:pic>
        <p:nvPicPr>
          <p:cNvPr id="10" name="Picture 9">
            <a:extLst>
              <a:ext uri="{FF2B5EF4-FFF2-40B4-BE49-F238E27FC236}">
                <a16:creationId xmlns:a16="http://schemas.microsoft.com/office/drawing/2014/main" id="{DC3C5BD1-7910-C4AD-4840-1FF86E6FACC9}"/>
              </a:ext>
            </a:extLst>
          </p:cNvPr>
          <p:cNvPicPr>
            <a:picLocks noChangeAspect="1"/>
          </p:cNvPicPr>
          <p:nvPr/>
        </p:nvPicPr>
        <p:blipFill>
          <a:blip r:embed="rId4"/>
          <a:stretch>
            <a:fillRect/>
          </a:stretch>
        </p:blipFill>
        <p:spPr>
          <a:xfrm>
            <a:off x="2181125" y="2889678"/>
            <a:ext cx="2991267" cy="266737"/>
          </a:xfrm>
          <a:prstGeom prst="rect">
            <a:avLst/>
          </a:prstGeom>
        </p:spPr>
      </p:pic>
      <p:pic>
        <p:nvPicPr>
          <p:cNvPr id="12" name="Picture 11">
            <a:extLst>
              <a:ext uri="{FF2B5EF4-FFF2-40B4-BE49-F238E27FC236}">
                <a16:creationId xmlns:a16="http://schemas.microsoft.com/office/drawing/2014/main" id="{0338E9E1-9BC1-0AE7-A2E2-030AFD1B0161}"/>
              </a:ext>
            </a:extLst>
          </p:cNvPr>
          <p:cNvPicPr>
            <a:picLocks noChangeAspect="1"/>
          </p:cNvPicPr>
          <p:nvPr/>
        </p:nvPicPr>
        <p:blipFill>
          <a:blip r:embed="rId5"/>
          <a:stretch>
            <a:fillRect/>
          </a:stretch>
        </p:blipFill>
        <p:spPr>
          <a:xfrm>
            <a:off x="2181125" y="3844625"/>
            <a:ext cx="4906060" cy="266737"/>
          </a:xfrm>
          <a:prstGeom prst="rect">
            <a:avLst/>
          </a:prstGeom>
        </p:spPr>
      </p:pic>
    </p:spTree>
    <p:extLst>
      <p:ext uri="{BB962C8B-B14F-4D97-AF65-F5344CB8AC3E}">
        <p14:creationId xmlns:p14="http://schemas.microsoft.com/office/powerpoint/2010/main" val="3602785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55CF1-BB37-385C-C98E-6ADF1620F788}"/>
              </a:ext>
            </a:extLst>
          </p:cNvPr>
          <p:cNvSpPr>
            <a:spLocks noGrp="1"/>
          </p:cNvSpPr>
          <p:nvPr>
            <p:ph type="title"/>
          </p:nvPr>
        </p:nvSpPr>
        <p:spPr/>
        <p:txBody>
          <a:bodyPr/>
          <a:lstStyle/>
          <a:p>
            <a:r>
              <a:rPr lang="en-US" sz="2400" dirty="0"/>
              <a:t>How a Programmer Thinks: Algorithm Development &amp; Coding</a:t>
            </a:r>
          </a:p>
        </p:txBody>
      </p:sp>
      <p:sp>
        <p:nvSpPr>
          <p:cNvPr id="3" name="Content Placeholder 2">
            <a:extLst>
              <a:ext uri="{FF2B5EF4-FFF2-40B4-BE49-F238E27FC236}">
                <a16:creationId xmlns:a16="http://schemas.microsoft.com/office/drawing/2014/main" id="{4E2DCB95-F01A-4D73-C268-5E9F7B160FA3}"/>
              </a:ext>
            </a:extLst>
          </p:cNvPr>
          <p:cNvSpPr>
            <a:spLocks noGrp="1"/>
          </p:cNvSpPr>
          <p:nvPr>
            <p:ph idx="1"/>
          </p:nvPr>
        </p:nvSpPr>
        <p:spPr/>
        <p:txBody>
          <a:bodyPr/>
          <a:lstStyle/>
          <a:p>
            <a:r>
              <a:rPr lang="en-US" sz="2000" dirty="0"/>
              <a:t>Match Transactions</a:t>
            </a:r>
          </a:p>
          <a:p>
            <a:pPr lvl="1"/>
            <a:r>
              <a:rPr lang="en-US" sz="1600" dirty="0"/>
              <a:t>We compare the transactions from two datasets to find matches or discrepancies.</a:t>
            </a:r>
          </a:p>
          <a:p>
            <a:pPr lvl="1"/>
            <a:r>
              <a:rPr lang="en-US" sz="1800" dirty="0"/>
              <a:t>Example: </a:t>
            </a:r>
          </a:p>
          <a:p>
            <a:r>
              <a:rPr lang="en-US" sz="2000" dirty="0"/>
              <a:t>Flag Discrepancies</a:t>
            </a:r>
          </a:p>
          <a:p>
            <a:pPr lvl="1"/>
            <a:r>
              <a:rPr lang="en-US" sz="1400" dirty="0"/>
              <a:t>We identify and highlight any mismatches in the data.</a:t>
            </a:r>
          </a:p>
          <a:p>
            <a:pPr lvl="1"/>
            <a:r>
              <a:rPr lang="en-US" sz="1800" dirty="0"/>
              <a:t>Example: </a:t>
            </a:r>
          </a:p>
          <a:p>
            <a:r>
              <a:rPr lang="en-US" sz="2000" dirty="0"/>
              <a:t>Output Results</a:t>
            </a:r>
          </a:p>
          <a:p>
            <a:pPr lvl="1"/>
            <a:r>
              <a:rPr lang="en-US" sz="1400" dirty="0"/>
              <a:t>Finally, we create a report or output the results to share with others.</a:t>
            </a:r>
          </a:p>
          <a:p>
            <a:pPr lvl="1"/>
            <a:r>
              <a:rPr lang="en-US" sz="1800" dirty="0"/>
              <a:t>Example: </a:t>
            </a:r>
          </a:p>
          <a:p>
            <a:pPr lvl="1"/>
            <a:endParaRPr lang="en-US" sz="1800" dirty="0"/>
          </a:p>
        </p:txBody>
      </p:sp>
      <p:sp>
        <p:nvSpPr>
          <p:cNvPr id="4" name="Slide Number Placeholder 3">
            <a:extLst>
              <a:ext uri="{FF2B5EF4-FFF2-40B4-BE49-F238E27FC236}">
                <a16:creationId xmlns:a16="http://schemas.microsoft.com/office/drawing/2014/main" id="{29CCFF0F-4740-A238-567E-2628AF9439B4}"/>
              </a:ext>
            </a:extLst>
          </p:cNvPr>
          <p:cNvSpPr>
            <a:spLocks noGrp="1"/>
          </p:cNvSpPr>
          <p:nvPr>
            <p:ph type="sldNum" sz="quarter" idx="4"/>
          </p:nvPr>
        </p:nvSpPr>
        <p:spPr/>
        <p:txBody>
          <a:bodyPr/>
          <a:lstStyle/>
          <a:p>
            <a:fld id="{6DAB3F6F-6A30-410C-8DAB-3E7769D71CBC}" type="slidenum">
              <a:rPr lang="en-US" smtClean="0"/>
              <a:pPr/>
              <a:t>22</a:t>
            </a:fld>
            <a:endParaRPr lang="en-US" dirty="0"/>
          </a:p>
        </p:txBody>
      </p:sp>
      <p:pic>
        <p:nvPicPr>
          <p:cNvPr id="6" name="Picture 5">
            <a:extLst>
              <a:ext uri="{FF2B5EF4-FFF2-40B4-BE49-F238E27FC236}">
                <a16:creationId xmlns:a16="http://schemas.microsoft.com/office/drawing/2014/main" id="{B0444C09-5627-E3EA-97CE-AD87F13B9524}"/>
              </a:ext>
            </a:extLst>
          </p:cNvPr>
          <p:cNvPicPr>
            <a:picLocks noChangeAspect="1"/>
          </p:cNvPicPr>
          <p:nvPr/>
        </p:nvPicPr>
        <p:blipFill>
          <a:blip r:embed="rId3"/>
          <a:stretch>
            <a:fillRect/>
          </a:stretch>
        </p:blipFill>
        <p:spPr>
          <a:xfrm>
            <a:off x="2195263" y="3467082"/>
            <a:ext cx="3572374" cy="247685"/>
          </a:xfrm>
          <a:prstGeom prst="rect">
            <a:avLst/>
          </a:prstGeom>
        </p:spPr>
      </p:pic>
      <p:pic>
        <p:nvPicPr>
          <p:cNvPr id="9" name="Picture 8">
            <a:extLst>
              <a:ext uri="{FF2B5EF4-FFF2-40B4-BE49-F238E27FC236}">
                <a16:creationId xmlns:a16="http://schemas.microsoft.com/office/drawing/2014/main" id="{FBF01D34-9C60-DF77-5DE9-2849B0F11FD9}"/>
              </a:ext>
            </a:extLst>
          </p:cNvPr>
          <p:cNvPicPr>
            <a:picLocks noChangeAspect="1"/>
          </p:cNvPicPr>
          <p:nvPr/>
        </p:nvPicPr>
        <p:blipFill>
          <a:blip r:embed="rId4"/>
          <a:stretch>
            <a:fillRect/>
          </a:stretch>
        </p:blipFill>
        <p:spPr>
          <a:xfrm>
            <a:off x="2195263" y="2512105"/>
            <a:ext cx="5849166" cy="257211"/>
          </a:xfrm>
          <a:prstGeom prst="rect">
            <a:avLst/>
          </a:prstGeom>
        </p:spPr>
      </p:pic>
      <p:pic>
        <p:nvPicPr>
          <p:cNvPr id="13" name="Picture 12">
            <a:extLst>
              <a:ext uri="{FF2B5EF4-FFF2-40B4-BE49-F238E27FC236}">
                <a16:creationId xmlns:a16="http://schemas.microsoft.com/office/drawing/2014/main" id="{0C932E59-3DDE-70D2-F027-D7B2C3618CD7}"/>
              </a:ext>
            </a:extLst>
          </p:cNvPr>
          <p:cNvPicPr>
            <a:picLocks noChangeAspect="1"/>
          </p:cNvPicPr>
          <p:nvPr/>
        </p:nvPicPr>
        <p:blipFill>
          <a:blip r:embed="rId5"/>
          <a:stretch>
            <a:fillRect/>
          </a:stretch>
        </p:blipFill>
        <p:spPr>
          <a:xfrm>
            <a:off x="2195263" y="1575768"/>
            <a:ext cx="4620270" cy="219106"/>
          </a:xfrm>
          <a:prstGeom prst="rect">
            <a:avLst/>
          </a:prstGeom>
        </p:spPr>
      </p:pic>
    </p:spTree>
    <p:extLst>
      <p:ext uri="{BB962C8B-B14F-4D97-AF65-F5344CB8AC3E}">
        <p14:creationId xmlns:p14="http://schemas.microsoft.com/office/powerpoint/2010/main" val="2410153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1A7B3-A656-9D0D-1256-B813D3521E9A}"/>
              </a:ext>
            </a:extLst>
          </p:cNvPr>
          <p:cNvSpPr>
            <a:spLocks noGrp="1"/>
          </p:cNvSpPr>
          <p:nvPr>
            <p:ph type="title"/>
          </p:nvPr>
        </p:nvSpPr>
        <p:spPr>
          <a:xfrm>
            <a:off x="457200" y="325813"/>
            <a:ext cx="8229600" cy="685800"/>
          </a:xfrm>
        </p:spPr>
        <p:txBody>
          <a:bodyPr wrap="square" anchor="ctr">
            <a:normAutofit/>
          </a:bodyPr>
          <a:lstStyle/>
          <a:p>
            <a:r>
              <a:rPr lang="en-US" dirty="0"/>
              <a:t>Why Does Python Code Look Like This?</a:t>
            </a:r>
          </a:p>
        </p:txBody>
      </p:sp>
      <p:sp>
        <p:nvSpPr>
          <p:cNvPr id="4" name="Slide Number Placeholder 3">
            <a:extLst>
              <a:ext uri="{FF2B5EF4-FFF2-40B4-BE49-F238E27FC236}">
                <a16:creationId xmlns:a16="http://schemas.microsoft.com/office/drawing/2014/main" id="{D0DFBA5F-82FC-4591-CE97-663DB569DD77}"/>
              </a:ext>
            </a:extLst>
          </p:cNvPr>
          <p:cNvSpPr>
            <a:spLocks noGrp="1"/>
          </p:cNvSpPr>
          <p:nvPr>
            <p:ph type="sldNum" sz="quarter" idx="4"/>
          </p:nvPr>
        </p:nvSpPr>
        <p:spPr>
          <a:xfrm>
            <a:off x="8572280" y="4670591"/>
            <a:ext cx="395782" cy="342900"/>
          </a:xfrm>
        </p:spPr>
        <p:txBody>
          <a:bodyPr anchor="ctr">
            <a:normAutofit/>
          </a:bodyPr>
          <a:lstStyle/>
          <a:p>
            <a:pPr>
              <a:spcAft>
                <a:spcPts val="600"/>
              </a:spcAft>
            </a:pPr>
            <a:fld id="{6DAB3F6F-6A30-410C-8DAB-3E7769D71CBC}" type="slidenum">
              <a:rPr lang="en-US" smtClean="0"/>
              <a:pPr>
                <a:spcAft>
                  <a:spcPts val="600"/>
                </a:spcAft>
              </a:pPr>
              <a:t>23</a:t>
            </a:fld>
            <a:endParaRPr lang="en-US"/>
          </a:p>
        </p:txBody>
      </p:sp>
      <p:graphicFrame>
        <p:nvGraphicFramePr>
          <p:cNvPr id="7" name="Content Placeholder 2">
            <a:extLst>
              <a:ext uri="{FF2B5EF4-FFF2-40B4-BE49-F238E27FC236}">
                <a16:creationId xmlns:a16="http://schemas.microsoft.com/office/drawing/2014/main" id="{9F78E76A-8869-CCEC-8D15-E99A5D66DC3E}"/>
              </a:ext>
            </a:extLst>
          </p:cNvPr>
          <p:cNvGraphicFramePr>
            <a:graphicFrameLocks noGrp="1"/>
          </p:cNvGraphicFramePr>
          <p:nvPr>
            <p:ph idx="1"/>
            <p:extLst>
              <p:ext uri="{D42A27DB-BD31-4B8C-83A1-F6EECF244321}">
                <p14:modId xmlns:p14="http://schemas.microsoft.com/office/powerpoint/2010/main" val="3835949237"/>
              </p:ext>
            </p:extLst>
          </p:nvPr>
        </p:nvGraphicFramePr>
        <p:xfrm>
          <a:off x="457200" y="1085850"/>
          <a:ext cx="8229600" cy="34261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3776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0C3EDB-1E51-7510-7057-5F987BB3C224}"/>
              </a:ext>
            </a:extLst>
          </p:cNvPr>
          <p:cNvSpPr>
            <a:spLocks noGrp="1"/>
          </p:cNvSpPr>
          <p:nvPr>
            <p:ph type="sldNum" sz="quarter" idx="4"/>
          </p:nvPr>
        </p:nvSpPr>
        <p:spPr/>
        <p:txBody>
          <a:bodyPr/>
          <a:lstStyle/>
          <a:p>
            <a:fld id="{6DAB3F6F-6A30-410C-8DAB-3E7769D71CBC}" type="slidenum">
              <a:rPr lang="en-US"/>
              <a:pPr/>
              <a:t>24</a:t>
            </a:fld>
            <a:endParaRPr lang="en-US" dirty="0"/>
          </a:p>
        </p:txBody>
      </p:sp>
      <p:sp>
        <p:nvSpPr>
          <p:cNvPr id="5" name="Title 4">
            <a:extLst>
              <a:ext uri="{FF2B5EF4-FFF2-40B4-BE49-F238E27FC236}">
                <a16:creationId xmlns:a16="http://schemas.microsoft.com/office/drawing/2014/main" id="{F669C846-6F4E-35B9-E3EC-8DE27D8A0546}"/>
              </a:ext>
            </a:extLst>
          </p:cNvPr>
          <p:cNvSpPr>
            <a:spLocks noGrp="1"/>
          </p:cNvSpPr>
          <p:nvPr>
            <p:ph type="title"/>
          </p:nvPr>
        </p:nvSpPr>
        <p:spPr/>
        <p:txBody>
          <a:bodyPr/>
          <a:lstStyle/>
          <a:p>
            <a:r>
              <a:rPr lang="en-US" dirty="0"/>
              <a:t>Getting Started</a:t>
            </a:r>
          </a:p>
        </p:txBody>
      </p:sp>
    </p:spTree>
    <p:custDataLst>
      <p:custData r:id="rId1"/>
      <p:custData r:id="rId2"/>
    </p:custDataLst>
    <p:extLst>
      <p:ext uri="{BB962C8B-B14F-4D97-AF65-F5344CB8AC3E}">
        <p14:creationId xmlns:p14="http://schemas.microsoft.com/office/powerpoint/2010/main" val="2373788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623D5-7DFB-7C29-FBAD-576A8CAB573D}"/>
              </a:ext>
            </a:extLst>
          </p:cNvPr>
          <p:cNvSpPr>
            <a:spLocks noGrp="1"/>
          </p:cNvSpPr>
          <p:nvPr>
            <p:ph type="title"/>
          </p:nvPr>
        </p:nvSpPr>
        <p:spPr/>
        <p:txBody>
          <a:bodyPr/>
          <a:lstStyle/>
          <a:p>
            <a:r>
              <a:rPr lang="en-US" dirty="0"/>
              <a:t>Getting Started with Python</a:t>
            </a:r>
          </a:p>
        </p:txBody>
      </p:sp>
      <p:sp>
        <p:nvSpPr>
          <p:cNvPr id="4" name="Slide Number Placeholder 3">
            <a:extLst>
              <a:ext uri="{FF2B5EF4-FFF2-40B4-BE49-F238E27FC236}">
                <a16:creationId xmlns:a16="http://schemas.microsoft.com/office/drawing/2014/main" id="{B8917E07-13BC-4B5E-1B03-531310173AA6}"/>
              </a:ext>
            </a:extLst>
          </p:cNvPr>
          <p:cNvSpPr>
            <a:spLocks noGrp="1"/>
          </p:cNvSpPr>
          <p:nvPr>
            <p:ph type="sldNum" sz="quarter" idx="4"/>
          </p:nvPr>
        </p:nvSpPr>
        <p:spPr/>
        <p:txBody>
          <a:bodyPr/>
          <a:lstStyle/>
          <a:p>
            <a:fld id="{6DAB3F6F-6A30-410C-8DAB-3E7769D71CBC}" type="slidenum">
              <a:rPr lang="en-US" smtClean="0"/>
              <a:pPr/>
              <a:t>25</a:t>
            </a:fld>
            <a:endParaRPr lang="en-US" dirty="0"/>
          </a:p>
        </p:txBody>
      </p:sp>
      <p:sp>
        <p:nvSpPr>
          <p:cNvPr id="5" name="Content Placeholder 4">
            <a:extLst>
              <a:ext uri="{FF2B5EF4-FFF2-40B4-BE49-F238E27FC236}">
                <a16:creationId xmlns:a16="http://schemas.microsoft.com/office/drawing/2014/main" id="{7E6D8290-F9E1-9B3F-CEB7-600A41E0BB02}"/>
              </a:ext>
            </a:extLst>
          </p:cNvPr>
          <p:cNvSpPr>
            <a:spLocks noGrp="1"/>
          </p:cNvSpPr>
          <p:nvPr>
            <p:ph idx="1"/>
          </p:nvPr>
        </p:nvSpPr>
        <p:spPr/>
        <p:txBody>
          <a:bodyPr/>
          <a:lstStyle/>
          <a:p>
            <a:pPr marL="0" indent="0" algn="l">
              <a:buNone/>
            </a:pPr>
            <a:r>
              <a:rPr lang="en-US" dirty="0">
                <a:solidFill>
                  <a:srgbClr val="374151"/>
                </a:solidFill>
                <a:latin typeface="Söhne"/>
              </a:rPr>
              <a:t>Installing Python (</a:t>
            </a:r>
            <a:r>
              <a:rPr lang="en-US" dirty="0" err="1">
                <a:solidFill>
                  <a:srgbClr val="374151"/>
                </a:solidFill>
                <a:latin typeface="Söhne"/>
              </a:rPr>
              <a:t>Jupyter</a:t>
            </a:r>
            <a:r>
              <a:rPr lang="en-US" dirty="0">
                <a:solidFill>
                  <a:srgbClr val="374151"/>
                </a:solidFill>
                <a:latin typeface="Söhne"/>
              </a:rPr>
              <a:t> Notebook)</a:t>
            </a:r>
          </a:p>
          <a:p>
            <a:pPr algn="l">
              <a:buFont typeface="+mj-lt"/>
              <a:buAutoNum type="arabicPeriod"/>
            </a:pPr>
            <a:r>
              <a:rPr lang="en-US" dirty="0">
                <a:solidFill>
                  <a:srgbClr val="374151"/>
                </a:solidFill>
                <a:latin typeface="Söhne"/>
              </a:rPr>
              <a:t>Download Anaconda:</a:t>
            </a:r>
          </a:p>
          <a:p>
            <a:pPr marL="742950" lvl="1" indent="-285750" algn="l">
              <a:buFont typeface="+mj-lt"/>
              <a:buAutoNum type="arabicPeriod"/>
            </a:pPr>
            <a:r>
              <a:rPr lang="en-US" b="0" i="0" u="sng" dirty="0">
                <a:solidFill>
                  <a:srgbClr val="D1D5DB"/>
                </a:solidFill>
                <a:effectLst/>
                <a:latin typeface="Söhne"/>
                <a:hlinkClick r:id="rId3"/>
              </a:rPr>
              <a:t>https://www.anaconda.com/download</a:t>
            </a:r>
            <a:endParaRPr lang="en-US" b="0" i="0" dirty="0">
              <a:solidFill>
                <a:srgbClr val="D1D5DB"/>
              </a:solidFill>
              <a:effectLst/>
              <a:latin typeface="Söhne"/>
            </a:endParaRPr>
          </a:p>
          <a:p>
            <a:pPr algn="l">
              <a:buFont typeface="+mj-lt"/>
              <a:buAutoNum type="arabicPeriod"/>
            </a:pPr>
            <a:r>
              <a:rPr lang="en-US" dirty="0">
                <a:solidFill>
                  <a:srgbClr val="374151"/>
                </a:solidFill>
                <a:latin typeface="Söhne"/>
              </a:rPr>
              <a:t>Installation:</a:t>
            </a:r>
          </a:p>
          <a:p>
            <a:pPr marL="742950" lvl="1" indent="-285750" algn="l">
              <a:buFont typeface="+mj-lt"/>
              <a:buAutoNum type="arabicPeriod"/>
            </a:pPr>
            <a:r>
              <a:rPr lang="en-US" sz="2400" dirty="0">
                <a:solidFill>
                  <a:srgbClr val="374151"/>
                </a:solidFill>
                <a:latin typeface="Söhne"/>
              </a:rPr>
              <a:t>Run the Anaconda installer</a:t>
            </a:r>
          </a:p>
          <a:p>
            <a:pPr algn="l">
              <a:buFont typeface="+mj-lt"/>
              <a:buAutoNum type="arabicPeriod"/>
            </a:pPr>
            <a:r>
              <a:rPr lang="en-US" dirty="0">
                <a:solidFill>
                  <a:srgbClr val="374151"/>
                </a:solidFill>
                <a:latin typeface="Söhne"/>
              </a:rPr>
              <a:t>Documentation &amp; Help:</a:t>
            </a:r>
          </a:p>
          <a:p>
            <a:pPr marL="742950" lvl="1" indent="-285750" algn="l">
              <a:buFont typeface="+mj-lt"/>
              <a:buAutoNum type="arabicPeriod"/>
            </a:pPr>
            <a:r>
              <a:rPr lang="en-US" b="0" i="0" u="sng" dirty="0">
                <a:solidFill>
                  <a:srgbClr val="D1D5DB"/>
                </a:solidFill>
                <a:effectLst/>
                <a:latin typeface="Söhne"/>
                <a:hlinkClick r:id="rId4"/>
              </a:rPr>
              <a:t>Anaconda Navigator</a:t>
            </a:r>
            <a:endParaRPr lang="en-US" b="0" i="0" dirty="0">
              <a:solidFill>
                <a:srgbClr val="D1D5DB"/>
              </a:solidFill>
              <a:effectLst/>
              <a:latin typeface="Söhne"/>
            </a:endParaRPr>
          </a:p>
          <a:p>
            <a:pPr marL="742950" lvl="1" indent="-285750" algn="l">
              <a:buFont typeface="+mj-lt"/>
              <a:buAutoNum type="arabicPeriod"/>
            </a:pPr>
            <a:r>
              <a:rPr lang="en-US" b="0" i="0" u="sng" dirty="0" err="1">
                <a:solidFill>
                  <a:srgbClr val="D1D5DB"/>
                </a:solidFill>
                <a:effectLst/>
                <a:latin typeface="Söhne"/>
                <a:hlinkClick r:id="rId5"/>
              </a:rPr>
              <a:t>Jupyter</a:t>
            </a:r>
            <a:r>
              <a:rPr lang="en-US" b="0" i="0" u="sng" dirty="0">
                <a:solidFill>
                  <a:srgbClr val="D1D5DB"/>
                </a:solidFill>
                <a:effectLst/>
                <a:latin typeface="Söhne"/>
                <a:hlinkClick r:id="rId5"/>
              </a:rPr>
              <a:t> Documentation</a:t>
            </a:r>
            <a:endParaRPr lang="en-US" b="0" i="0" dirty="0">
              <a:solidFill>
                <a:srgbClr val="D1D5DB"/>
              </a:solidFill>
              <a:effectLst/>
              <a:latin typeface="Söhne"/>
            </a:endParaRPr>
          </a:p>
          <a:p>
            <a:br>
              <a:rPr lang="en-US" dirty="0"/>
            </a:br>
            <a:endParaRPr lang="en-US" dirty="0"/>
          </a:p>
        </p:txBody>
      </p:sp>
    </p:spTree>
    <p:extLst>
      <p:ext uri="{BB962C8B-B14F-4D97-AF65-F5344CB8AC3E}">
        <p14:creationId xmlns:p14="http://schemas.microsoft.com/office/powerpoint/2010/main" val="2053758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0C3EDB-1E51-7510-7057-5F987BB3C224}"/>
              </a:ext>
            </a:extLst>
          </p:cNvPr>
          <p:cNvSpPr>
            <a:spLocks noGrp="1"/>
          </p:cNvSpPr>
          <p:nvPr>
            <p:ph type="sldNum" sz="quarter" idx="4"/>
          </p:nvPr>
        </p:nvSpPr>
        <p:spPr/>
        <p:txBody>
          <a:bodyPr/>
          <a:lstStyle/>
          <a:p>
            <a:fld id="{6DAB3F6F-6A30-410C-8DAB-3E7769D71CBC}" type="slidenum">
              <a:rPr lang="en-US"/>
              <a:pPr/>
              <a:t>3</a:t>
            </a:fld>
            <a:endParaRPr lang="en-US" dirty="0"/>
          </a:p>
        </p:txBody>
      </p:sp>
      <p:sp>
        <p:nvSpPr>
          <p:cNvPr id="5" name="Title 4">
            <a:extLst>
              <a:ext uri="{FF2B5EF4-FFF2-40B4-BE49-F238E27FC236}">
                <a16:creationId xmlns:a16="http://schemas.microsoft.com/office/drawing/2014/main" id="{F669C846-6F4E-35B9-E3EC-8DE27D8A0546}"/>
              </a:ext>
            </a:extLst>
          </p:cNvPr>
          <p:cNvSpPr>
            <a:spLocks noGrp="1"/>
          </p:cNvSpPr>
          <p:nvPr>
            <p:ph type="title"/>
          </p:nvPr>
        </p:nvSpPr>
        <p:spPr/>
        <p:txBody>
          <a:bodyPr/>
          <a:lstStyle/>
          <a:p>
            <a:r>
              <a:rPr lang="en-US" dirty="0"/>
              <a:t>Introduction</a:t>
            </a:r>
          </a:p>
        </p:txBody>
      </p:sp>
    </p:spTree>
    <p:custDataLst>
      <p:custData r:id="rId1"/>
      <p:custData r:id="rId2"/>
    </p:custDataLst>
    <p:extLst>
      <p:ext uri="{BB962C8B-B14F-4D97-AF65-F5344CB8AC3E}">
        <p14:creationId xmlns:p14="http://schemas.microsoft.com/office/powerpoint/2010/main" val="3884360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2A46910-39C0-A9DA-1B7D-D803C3C71323}"/>
              </a:ext>
            </a:extLst>
          </p:cNvPr>
          <p:cNvSpPr/>
          <p:nvPr/>
        </p:nvSpPr>
        <p:spPr bwMode="auto">
          <a:xfrm>
            <a:off x="8119872" y="2020237"/>
            <a:ext cx="684250" cy="68580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err="1">
              <a:ln>
                <a:noFill/>
              </a:ln>
              <a:solidFill>
                <a:schemeClr val="accent1"/>
              </a:solidFill>
              <a:effectLst/>
              <a:latin typeface="Arial" charset="0"/>
              <a:ea typeface="ヒラギノ角ゴ Pro W3" pitchFamily="1" charset="-128"/>
            </a:endParaRPr>
          </a:p>
        </p:txBody>
      </p:sp>
      <p:sp>
        <p:nvSpPr>
          <p:cNvPr id="6" name="Oval 5">
            <a:extLst>
              <a:ext uri="{FF2B5EF4-FFF2-40B4-BE49-F238E27FC236}">
                <a16:creationId xmlns:a16="http://schemas.microsoft.com/office/drawing/2014/main" id="{331E3C0E-C302-7976-1865-59F1F91F360F}"/>
              </a:ext>
            </a:extLst>
          </p:cNvPr>
          <p:cNvSpPr/>
          <p:nvPr/>
        </p:nvSpPr>
        <p:spPr bwMode="auto">
          <a:xfrm>
            <a:off x="7561648" y="1331565"/>
            <a:ext cx="1010632" cy="977881"/>
          </a:xfrm>
          <a:prstGeom prst="ellipse">
            <a:avLst/>
          </a:prstGeom>
          <a:solidFill>
            <a:schemeClr val="accent2"/>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err="1">
              <a:ln>
                <a:noFill/>
              </a:ln>
              <a:solidFill>
                <a:schemeClr val="accent1"/>
              </a:solidFill>
              <a:effectLst/>
              <a:latin typeface="Arial" charset="0"/>
              <a:ea typeface="ヒラギノ角ゴ Pro W3" pitchFamily="1" charset="-128"/>
            </a:endParaRPr>
          </a:p>
        </p:txBody>
      </p:sp>
      <p:sp>
        <p:nvSpPr>
          <p:cNvPr id="2" name="Title 1">
            <a:extLst>
              <a:ext uri="{FF2B5EF4-FFF2-40B4-BE49-F238E27FC236}">
                <a16:creationId xmlns:a16="http://schemas.microsoft.com/office/drawing/2014/main" id="{39A623D5-7DFB-7C29-FBAD-576A8CAB573D}"/>
              </a:ext>
            </a:extLst>
          </p:cNvPr>
          <p:cNvSpPr>
            <a:spLocks noGrp="1"/>
          </p:cNvSpPr>
          <p:nvPr>
            <p:ph type="title"/>
          </p:nvPr>
        </p:nvSpPr>
        <p:spPr/>
        <p:txBody>
          <a:bodyPr/>
          <a:lstStyle/>
          <a:p>
            <a:r>
              <a:rPr lang="en-US" dirty="0"/>
              <a:t>Introduction</a:t>
            </a:r>
          </a:p>
        </p:txBody>
      </p:sp>
      <p:sp>
        <p:nvSpPr>
          <p:cNvPr id="4" name="Slide Number Placeholder 3">
            <a:extLst>
              <a:ext uri="{FF2B5EF4-FFF2-40B4-BE49-F238E27FC236}">
                <a16:creationId xmlns:a16="http://schemas.microsoft.com/office/drawing/2014/main" id="{B8917E07-13BC-4B5E-1B03-531310173AA6}"/>
              </a:ext>
            </a:extLst>
          </p:cNvPr>
          <p:cNvSpPr>
            <a:spLocks noGrp="1"/>
          </p:cNvSpPr>
          <p:nvPr>
            <p:ph type="sldNum" sz="quarter" idx="4"/>
          </p:nvPr>
        </p:nvSpPr>
        <p:spPr/>
        <p:txBody>
          <a:bodyPr/>
          <a:lstStyle/>
          <a:p>
            <a:fld id="{6DAB3F6F-6A30-410C-8DAB-3E7769D71CBC}" type="slidenum">
              <a:rPr lang="en-US" smtClean="0"/>
              <a:pPr/>
              <a:t>4</a:t>
            </a:fld>
            <a:endParaRPr lang="en-US" dirty="0"/>
          </a:p>
        </p:txBody>
      </p:sp>
      <p:sp>
        <p:nvSpPr>
          <p:cNvPr id="5" name="Content Placeholder 4">
            <a:extLst>
              <a:ext uri="{FF2B5EF4-FFF2-40B4-BE49-F238E27FC236}">
                <a16:creationId xmlns:a16="http://schemas.microsoft.com/office/drawing/2014/main" id="{7E6D8290-F9E1-9B3F-CEB7-600A41E0BB02}"/>
              </a:ext>
            </a:extLst>
          </p:cNvPr>
          <p:cNvSpPr>
            <a:spLocks noGrp="1"/>
          </p:cNvSpPr>
          <p:nvPr>
            <p:ph idx="1"/>
          </p:nvPr>
        </p:nvSpPr>
        <p:spPr>
          <a:xfrm>
            <a:off x="457200" y="804672"/>
            <a:ext cx="8229600" cy="3364992"/>
          </a:xfrm>
        </p:spPr>
        <p:txBody>
          <a:bodyPr/>
          <a:lstStyle/>
          <a:p>
            <a:r>
              <a:rPr lang="en-US" sz="2000" dirty="0"/>
              <a:t>Background</a:t>
            </a:r>
          </a:p>
          <a:p>
            <a:pPr lvl="1"/>
            <a:r>
              <a:rPr lang="en-US" sz="1800" dirty="0"/>
              <a:t>B.S:</a:t>
            </a:r>
            <a:r>
              <a:rPr lang="en-US" sz="1600" dirty="0"/>
              <a:t> Physics, Rose-</a:t>
            </a:r>
            <a:r>
              <a:rPr lang="en-US" sz="1600" dirty="0" err="1"/>
              <a:t>Hulman</a:t>
            </a:r>
            <a:r>
              <a:rPr lang="en-US" sz="1600" dirty="0"/>
              <a:t> </a:t>
            </a:r>
            <a:r>
              <a:rPr lang="en-US" sz="1600" dirty="0">
                <a:effectLst/>
                <a:latin typeface="Calibri" panose="020F0502020204030204" pitchFamily="34" charset="0"/>
                <a:ea typeface="Calibri" panose="020F0502020204030204" pitchFamily="34" charset="0"/>
              </a:rPr>
              <a:t>Institute of Technology </a:t>
            </a:r>
            <a:r>
              <a:rPr lang="en-US" sz="1600" dirty="0"/>
              <a:t> </a:t>
            </a:r>
          </a:p>
          <a:p>
            <a:pPr lvl="1"/>
            <a:r>
              <a:rPr lang="en-US" sz="1800" dirty="0"/>
              <a:t>Ph.D.: </a:t>
            </a:r>
            <a:r>
              <a:rPr lang="en-US" sz="1600" dirty="0"/>
              <a:t>Biostatistics, Indiana University School of Medicine</a:t>
            </a:r>
          </a:p>
          <a:p>
            <a:pPr lvl="2"/>
            <a:r>
              <a:rPr lang="en-US" sz="1400" dirty="0"/>
              <a:t>Computation &amp; High-Dimensional Statistics </a:t>
            </a:r>
          </a:p>
          <a:p>
            <a:r>
              <a:rPr lang="en-US" sz="2000" dirty="0"/>
              <a:t>Family</a:t>
            </a:r>
          </a:p>
          <a:p>
            <a:r>
              <a:rPr lang="en-US" sz="2000" dirty="0"/>
              <a:t>Hobbies</a:t>
            </a:r>
          </a:p>
          <a:p>
            <a:pPr lvl="1"/>
            <a:r>
              <a:rPr lang="en-US" sz="1800" dirty="0"/>
              <a:t>Brazilian jiu-jitsu</a:t>
            </a:r>
          </a:p>
          <a:p>
            <a:pPr lvl="1"/>
            <a:r>
              <a:rPr lang="en-US" sz="1800" dirty="0"/>
              <a:t>Cycling    </a:t>
            </a:r>
          </a:p>
          <a:p>
            <a:r>
              <a:rPr lang="en-US" sz="2000" dirty="0"/>
              <a:t>Work</a:t>
            </a:r>
          </a:p>
          <a:p>
            <a:pPr lvl="1"/>
            <a:r>
              <a:rPr lang="en-US" sz="1800" dirty="0"/>
              <a:t>Manager, Data Science &amp; Artificial Intelligence</a:t>
            </a:r>
          </a:p>
          <a:p>
            <a:pPr lvl="1"/>
            <a:r>
              <a:rPr lang="en-US" sz="1800" dirty="0"/>
              <a:t>CliftonLarsonAllen LLP</a:t>
            </a:r>
            <a:endParaRPr lang="en-US" dirty="0"/>
          </a:p>
          <a:p>
            <a:endParaRPr lang="en-US" dirty="0"/>
          </a:p>
        </p:txBody>
      </p:sp>
      <p:sp>
        <p:nvSpPr>
          <p:cNvPr id="7" name="Oval 6">
            <a:extLst>
              <a:ext uri="{FF2B5EF4-FFF2-40B4-BE49-F238E27FC236}">
                <a16:creationId xmlns:a16="http://schemas.microsoft.com/office/drawing/2014/main" id="{487D46FE-0569-7021-86D3-112BA725689E}"/>
              </a:ext>
            </a:extLst>
          </p:cNvPr>
          <p:cNvSpPr/>
          <p:nvPr/>
        </p:nvSpPr>
        <p:spPr bwMode="auto">
          <a:xfrm>
            <a:off x="6010656" y="3988044"/>
            <a:ext cx="812741" cy="799104"/>
          </a:xfrm>
          <a:prstGeom prst="ellipse">
            <a:avLst/>
          </a:prstGeom>
          <a:solidFill>
            <a:schemeClr val="accent2">
              <a:lumMod val="50000"/>
            </a:schemeClr>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err="1">
              <a:ln>
                <a:noFill/>
              </a:ln>
              <a:solidFill>
                <a:schemeClr val="accent1"/>
              </a:solidFill>
              <a:effectLst/>
              <a:latin typeface="Arial" charset="0"/>
              <a:ea typeface="ヒラギノ角ゴ Pro W3" pitchFamily="1" charset="-128"/>
            </a:endParaRPr>
          </a:p>
        </p:txBody>
      </p:sp>
      <p:pic>
        <p:nvPicPr>
          <p:cNvPr id="3" name="Picture 2">
            <a:extLst>
              <a:ext uri="{FF2B5EF4-FFF2-40B4-BE49-F238E27FC236}">
                <a16:creationId xmlns:a16="http://schemas.microsoft.com/office/drawing/2014/main" id="{9DDF7E3F-C770-B209-60C8-ED317474EEE8}"/>
              </a:ext>
            </a:extLst>
          </p:cNvPr>
          <p:cNvPicPr>
            <a:picLocks noChangeAspect="1"/>
          </p:cNvPicPr>
          <p:nvPr/>
        </p:nvPicPr>
        <p:blipFill>
          <a:blip r:embed="rId3"/>
          <a:stretch>
            <a:fillRect/>
          </a:stretch>
        </p:blipFill>
        <p:spPr>
          <a:xfrm>
            <a:off x="6327648" y="1922820"/>
            <a:ext cx="1915448" cy="2553930"/>
          </a:xfrm>
          <a:prstGeom prst="rect">
            <a:avLst/>
          </a:prstGeom>
        </p:spPr>
      </p:pic>
    </p:spTree>
    <p:extLst>
      <p:ext uri="{BB962C8B-B14F-4D97-AF65-F5344CB8AC3E}">
        <p14:creationId xmlns:p14="http://schemas.microsoft.com/office/powerpoint/2010/main" val="261226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0C3EDB-1E51-7510-7057-5F987BB3C224}"/>
              </a:ext>
            </a:extLst>
          </p:cNvPr>
          <p:cNvSpPr>
            <a:spLocks noGrp="1"/>
          </p:cNvSpPr>
          <p:nvPr>
            <p:ph type="sldNum" sz="quarter" idx="4"/>
          </p:nvPr>
        </p:nvSpPr>
        <p:spPr/>
        <p:txBody>
          <a:bodyPr/>
          <a:lstStyle/>
          <a:p>
            <a:fld id="{6DAB3F6F-6A30-410C-8DAB-3E7769D71CBC}" type="slidenum">
              <a:rPr lang="en-US"/>
              <a:pPr/>
              <a:t>5</a:t>
            </a:fld>
            <a:endParaRPr lang="en-US" dirty="0"/>
          </a:p>
        </p:txBody>
      </p:sp>
      <p:sp>
        <p:nvSpPr>
          <p:cNvPr id="5" name="Title 4">
            <a:extLst>
              <a:ext uri="{FF2B5EF4-FFF2-40B4-BE49-F238E27FC236}">
                <a16:creationId xmlns:a16="http://schemas.microsoft.com/office/drawing/2014/main" id="{F669C846-6F4E-35B9-E3EC-8DE27D8A0546}"/>
              </a:ext>
            </a:extLst>
          </p:cNvPr>
          <p:cNvSpPr>
            <a:spLocks noGrp="1"/>
          </p:cNvSpPr>
          <p:nvPr>
            <p:ph type="title"/>
          </p:nvPr>
        </p:nvSpPr>
        <p:spPr/>
        <p:txBody>
          <a:bodyPr/>
          <a:lstStyle/>
          <a:p>
            <a:r>
              <a:rPr lang="en-US" dirty="0"/>
              <a:t>Analytics in Accounting</a:t>
            </a:r>
          </a:p>
        </p:txBody>
      </p:sp>
    </p:spTree>
    <p:custDataLst>
      <p:custData r:id="rId1"/>
      <p:custData r:id="rId2"/>
    </p:custDataLst>
    <p:extLst>
      <p:ext uri="{BB962C8B-B14F-4D97-AF65-F5344CB8AC3E}">
        <p14:creationId xmlns:p14="http://schemas.microsoft.com/office/powerpoint/2010/main" val="3124630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AF8DE-ADFA-87B3-8980-467761193D09}"/>
              </a:ext>
            </a:extLst>
          </p:cNvPr>
          <p:cNvSpPr>
            <a:spLocks noGrp="1"/>
          </p:cNvSpPr>
          <p:nvPr>
            <p:ph type="title"/>
          </p:nvPr>
        </p:nvSpPr>
        <p:spPr/>
        <p:txBody>
          <a:bodyPr/>
          <a:lstStyle/>
          <a:p>
            <a:r>
              <a:rPr lang="en-US" dirty="0"/>
              <a:t>Impact of AI</a:t>
            </a:r>
          </a:p>
        </p:txBody>
      </p:sp>
      <p:sp>
        <p:nvSpPr>
          <p:cNvPr id="4" name="Slide Number Placeholder 3">
            <a:extLst>
              <a:ext uri="{FF2B5EF4-FFF2-40B4-BE49-F238E27FC236}">
                <a16:creationId xmlns:a16="http://schemas.microsoft.com/office/drawing/2014/main" id="{C148792C-A59A-4609-B97C-824ACC4DF9C6}"/>
              </a:ext>
            </a:extLst>
          </p:cNvPr>
          <p:cNvSpPr>
            <a:spLocks noGrp="1"/>
          </p:cNvSpPr>
          <p:nvPr>
            <p:ph type="sldNum" sz="quarter" idx="4"/>
          </p:nvPr>
        </p:nvSpPr>
        <p:spPr/>
        <p:txBody>
          <a:bodyPr/>
          <a:lstStyle/>
          <a:p>
            <a:fld id="{6DAB3F6F-6A30-410C-8DAB-3E7769D71CBC}" type="slidenum">
              <a:rPr lang="en-US" smtClean="0"/>
              <a:pPr/>
              <a:t>6</a:t>
            </a:fld>
            <a:endParaRPr lang="en-US" dirty="0"/>
          </a:p>
        </p:txBody>
      </p:sp>
      <p:grpSp>
        <p:nvGrpSpPr>
          <p:cNvPr id="35" name="Group 34">
            <a:extLst>
              <a:ext uri="{FF2B5EF4-FFF2-40B4-BE49-F238E27FC236}">
                <a16:creationId xmlns:a16="http://schemas.microsoft.com/office/drawing/2014/main" id="{A5A80AA3-DB21-F0B3-B1E3-E32744F78B04}"/>
              </a:ext>
            </a:extLst>
          </p:cNvPr>
          <p:cNvGrpSpPr/>
          <p:nvPr/>
        </p:nvGrpSpPr>
        <p:grpSpPr>
          <a:xfrm>
            <a:off x="2389069" y="830638"/>
            <a:ext cx="3887905" cy="3035630"/>
            <a:chOff x="4467367" y="327645"/>
            <a:chExt cx="3200312" cy="2553004"/>
          </a:xfrm>
        </p:grpSpPr>
        <p:sp>
          <p:nvSpPr>
            <p:cNvPr id="24" name="Rectangle 23">
              <a:extLst>
                <a:ext uri="{FF2B5EF4-FFF2-40B4-BE49-F238E27FC236}">
                  <a16:creationId xmlns:a16="http://schemas.microsoft.com/office/drawing/2014/main" id="{FBBC007F-4940-1E20-4A86-C6532EA4F2D0}"/>
                </a:ext>
              </a:extLst>
            </p:cNvPr>
            <p:cNvSpPr/>
            <p:nvPr/>
          </p:nvSpPr>
          <p:spPr bwMode="auto">
            <a:xfrm>
              <a:off x="4467367" y="1166558"/>
              <a:ext cx="1129032" cy="1043354"/>
            </a:xfrm>
            <a:prstGeom prst="rect">
              <a:avLst/>
            </a:prstGeom>
            <a:solidFill>
              <a:schemeClr val="accent2"/>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solidFill>
                    <a:schemeClr val="accent1"/>
                  </a:solidFill>
                  <a:latin typeface="Arial" charset="0"/>
                  <a:ea typeface="ヒラギノ角ゴ Pro W3" pitchFamily="1" charset="-128"/>
                </a:rPr>
                <a:t>Analytics</a:t>
              </a:r>
            </a:p>
            <a:p>
              <a:pPr marL="0" marR="0" indent="0" algn="ctr" defTabSz="914400" rtl="0" eaLnBrk="0" fontAlgn="base" latinLnBrk="0" hangingPunct="0">
                <a:lnSpc>
                  <a:spcPct val="100000"/>
                </a:lnSpc>
                <a:spcBef>
                  <a:spcPct val="0"/>
                </a:spcBef>
                <a:spcAft>
                  <a:spcPct val="0"/>
                </a:spcAft>
                <a:buClrTx/>
                <a:buSzTx/>
                <a:buFontTx/>
                <a:buNone/>
                <a:tabLst/>
              </a:pPr>
              <a:r>
                <a:rPr lang="en-US" sz="1600" dirty="0">
                  <a:solidFill>
                    <a:schemeClr val="accent1"/>
                  </a:solidFill>
                  <a:latin typeface="Arial" charset="0"/>
                  <a:ea typeface="ヒラギノ角ゴ Pro W3" pitchFamily="1" charset="-128"/>
                </a:rPr>
                <a:t>(</a:t>
              </a:r>
              <a:r>
                <a:rPr lang="en-US" sz="1600" i="1" dirty="0">
                  <a:solidFill>
                    <a:schemeClr val="accent1"/>
                  </a:solidFill>
                  <a:latin typeface="Arial" charset="0"/>
                  <a:ea typeface="ヒラギノ角ゴ Pro W3" pitchFamily="1" charset="-128"/>
                </a:rPr>
                <a:t>Statistics, </a:t>
              </a:r>
              <a:r>
                <a:rPr kumimoji="0" lang="en-US" sz="1600" b="0" i="1" u="none" strike="noStrike" cap="none" normalizeH="0" baseline="0" dirty="0">
                  <a:ln>
                    <a:noFill/>
                  </a:ln>
                  <a:solidFill>
                    <a:schemeClr val="accent1"/>
                  </a:solidFill>
                  <a:effectLst/>
                  <a:latin typeface="Arial" charset="0"/>
                  <a:ea typeface="ヒラギノ角ゴ Pro W3" pitchFamily="1" charset="-128"/>
                </a:rPr>
                <a:t>AI</a:t>
              </a:r>
              <a:r>
                <a:rPr lang="en-US" sz="1600" i="1" dirty="0">
                  <a:solidFill>
                    <a:schemeClr val="accent1"/>
                  </a:solidFill>
                  <a:latin typeface="Arial" charset="0"/>
                  <a:ea typeface="ヒラギノ角ゴ Pro W3" pitchFamily="1" charset="-128"/>
                </a:rPr>
                <a:t>, </a:t>
              </a:r>
              <a:r>
                <a:rPr kumimoji="0" lang="en-US" sz="1600" b="0" i="1" u="none" strike="noStrike" cap="none" normalizeH="0" baseline="0" dirty="0">
                  <a:ln>
                    <a:noFill/>
                  </a:ln>
                  <a:solidFill>
                    <a:schemeClr val="accent1"/>
                  </a:solidFill>
                  <a:effectLst/>
                  <a:latin typeface="Arial" charset="0"/>
                  <a:ea typeface="ヒラギノ角ゴ Pro W3" pitchFamily="1" charset="-128"/>
                </a:rPr>
                <a:t>Machine Learning</a:t>
              </a:r>
              <a:r>
                <a:rPr kumimoji="0" lang="en-US" sz="1600" b="0" i="0" u="none" strike="noStrike" cap="none" normalizeH="0" baseline="0" dirty="0">
                  <a:ln>
                    <a:noFill/>
                  </a:ln>
                  <a:solidFill>
                    <a:schemeClr val="accent1"/>
                  </a:solidFill>
                  <a:effectLst/>
                  <a:latin typeface="Arial" charset="0"/>
                  <a:ea typeface="ヒラギノ角ゴ Pro W3" pitchFamily="1" charset="-128"/>
                </a:rPr>
                <a:t>)</a:t>
              </a:r>
            </a:p>
          </p:txBody>
        </p:sp>
        <p:sp>
          <p:nvSpPr>
            <p:cNvPr id="26" name="Rectangle 25">
              <a:extLst>
                <a:ext uri="{FF2B5EF4-FFF2-40B4-BE49-F238E27FC236}">
                  <a16:creationId xmlns:a16="http://schemas.microsoft.com/office/drawing/2014/main" id="{CB739FD3-3562-0F59-3715-848AD6B32F45}"/>
                </a:ext>
              </a:extLst>
            </p:cNvPr>
            <p:cNvSpPr/>
            <p:nvPr/>
          </p:nvSpPr>
          <p:spPr bwMode="auto">
            <a:xfrm>
              <a:off x="6538647" y="327645"/>
              <a:ext cx="1129032" cy="1043354"/>
            </a:xfrm>
            <a:prstGeom prst="rect">
              <a:avLst/>
            </a:prstGeom>
            <a:solidFill>
              <a:schemeClr val="accent2"/>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accent1"/>
                  </a:solidFill>
                  <a:effectLst/>
                  <a:latin typeface="Arial" charset="0"/>
                  <a:ea typeface="ヒラギノ角ゴ Pro W3" pitchFamily="1" charset="-128"/>
                </a:rPr>
                <a:t>Automation</a:t>
              </a:r>
            </a:p>
          </p:txBody>
        </p:sp>
        <p:sp>
          <p:nvSpPr>
            <p:cNvPr id="27" name="Rectangle 26">
              <a:extLst>
                <a:ext uri="{FF2B5EF4-FFF2-40B4-BE49-F238E27FC236}">
                  <a16:creationId xmlns:a16="http://schemas.microsoft.com/office/drawing/2014/main" id="{79ED0575-1208-F0A9-1A31-A250B1115E91}"/>
                </a:ext>
              </a:extLst>
            </p:cNvPr>
            <p:cNvSpPr/>
            <p:nvPr/>
          </p:nvSpPr>
          <p:spPr bwMode="auto">
            <a:xfrm>
              <a:off x="6538647" y="1837295"/>
              <a:ext cx="1129032" cy="1043354"/>
            </a:xfrm>
            <a:prstGeom prst="rect">
              <a:avLst/>
            </a:prstGeom>
            <a:solidFill>
              <a:schemeClr val="accent2"/>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accent1"/>
                  </a:solidFill>
                  <a:effectLst/>
                  <a:latin typeface="Arial" charset="0"/>
                  <a:ea typeface="ヒラギノ角ゴ Pro W3" pitchFamily="1" charset="-128"/>
                </a:rPr>
                <a:t>Insights</a:t>
              </a:r>
            </a:p>
          </p:txBody>
        </p:sp>
        <p:cxnSp>
          <p:nvCxnSpPr>
            <p:cNvPr id="29" name="Straight Arrow Connector 28">
              <a:extLst>
                <a:ext uri="{FF2B5EF4-FFF2-40B4-BE49-F238E27FC236}">
                  <a16:creationId xmlns:a16="http://schemas.microsoft.com/office/drawing/2014/main" id="{6BA7760F-7636-DF38-9347-F32A87340B2A}"/>
                </a:ext>
              </a:extLst>
            </p:cNvPr>
            <p:cNvCxnSpPr>
              <a:stCxn id="24" idx="3"/>
              <a:endCxn id="26" idx="1"/>
            </p:cNvCxnSpPr>
            <p:nvPr/>
          </p:nvCxnSpPr>
          <p:spPr bwMode="auto">
            <a:xfrm flipV="1">
              <a:off x="5596399" y="849322"/>
              <a:ext cx="942248" cy="838913"/>
            </a:xfrm>
            <a:prstGeom prst="straightConnector1">
              <a:avLst/>
            </a:prstGeom>
            <a:solidFill>
              <a:schemeClr val="accent1"/>
            </a:solidFill>
            <a:ln w="76200" cap="flat" cmpd="sng" algn="ctr">
              <a:solidFill>
                <a:schemeClr val="accent1"/>
              </a:solidFill>
              <a:prstDash val="solid"/>
              <a:round/>
              <a:headEnd type="none" w="med" len="med"/>
              <a:tailEnd type="triangle"/>
            </a:ln>
            <a:effectLst/>
          </p:spPr>
        </p:cxnSp>
        <p:cxnSp>
          <p:nvCxnSpPr>
            <p:cNvPr id="31" name="Straight Arrow Connector 30">
              <a:extLst>
                <a:ext uri="{FF2B5EF4-FFF2-40B4-BE49-F238E27FC236}">
                  <a16:creationId xmlns:a16="http://schemas.microsoft.com/office/drawing/2014/main" id="{32BEC421-9A1D-91AF-D82F-B5C174167DB7}"/>
                </a:ext>
              </a:extLst>
            </p:cNvPr>
            <p:cNvCxnSpPr>
              <a:stCxn id="24" idx="3"/>
              <a:endCxn id="27" idx="1"/>
            </p:cNvCxnSpPr>
            <p:nvPr/>
          </p:nvCxnSpPr>
          <p:spPr bwMode="auto">
            <a:xfrm>
              <a:off x="5596399" y="1688235"/>
              <a:ext cx="942248" cy="670737"/>
            </a:xfrm>
            <a:prstGeom prst="straightConnector1">
              <a:avLst/>
            </a:prstGeom>
            <a:solidFill>
              <a:schemeClr val="accent1"/>
            </a:solidFill>
            <a:ln w="76200" cap="flat" cmpd="sng" algn="ctr">
              <a:solidFill>
                <a:schemeClr val="accent1"/>
              </a:solidFill>
              <a:prstDash val="solid"/>
              <a:round/>
              <a:headEnd type="none" w="med" len="med"/>
              <a:tailEnd type="triangle"/>
            </a:ln>
            <a:effectLst/>
          </p:spPr>
        </p:cxnSp>
      </p:grpSp>
    </p:spTree>
    <p:extLst>
      <p:ext uri="{BB962C8B-B14F-4D97-AF65-F5344CB8AC3E}">
        <p14:creationId xmlns:p14="http://schemas.microsoft.com/office/powerpoint/2010/main" val="3087783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24BF9-EC8A-1819-A770-3A755EE123E7}"/>
              </a:ext>
            </a:extLst>
          </p:cNvPr>
          <p:cNvSpPr>
            <a:spLocks noGrp="1"/>
          </p:cNvSpPr>
          <p:nvPr>
            <p:ph type="title"/>
          </p:nvPr>
        </p:nvSpPr>
        <p:spPr/>
        <p:txBody>
          <a:bodyPr/>
          <a:lstStyle/>
          <a:p>
            <a:r>
              <a:rPr lang="en-US" dirty="0"/>
              <a:t>A Shifting Profession</a:t>
            </a:r>
          </a:p>
        </p:txBody>
      </p:sp>
      <p:sp>
        <p:nvSpPr>
          <p:cNvPr id="4" name="Slide Number Placeholder 3">
            <a:extLst>
              <a:ext uri="{FF2B5EF4-FFF2-40B4-BE49-F238E27FC236}">
                <a16:creationId xmlns:a16="http://schemas.microsoft.com/office/drawing/2014/main" id="{CB688887-A76F-A6FC-74E1-A13B85DF991C}"/>
              </a:ext>
            </a:extLst>
          </p:cNvPr>
          <p:cNvSpPr>
            <a:spLocks noGrp="1"/>
          </p:cNvSpPr>
          <p:nvPr>
            <p:ph type="sldNum" sz="quarter" idx="4"/>
          </p:nvPr>
        </p:nvSpPr>
        <p:spPr/>
        <p:txBody>
          <a:bodyPr/>
          <a:lstStyle/>
          <a:p>
            <a:fld id="{6DAB3F6F-6A30-410C-8DAB-3E7769D71CBC}" type="slidenum">
              <a:rPr lang="en-US" smtClean="0"/>
              <a:pPr/>
              <a:t>7</a:t>
            </a:fld>
            <a:endParaRPr lang="en-US" dirty="0"/>
          </a:p>
        </p:txBody>
      </p:sp>
      <p:grpSp>
        <p:nvGrpSpPr>
          <p:cNvPr id="5" name="Group 4">
            <a:extLst>
              <a:ext uri="{FF2B5EF4-FFF2-40B4-BE49-F238E27FC236}">
                <a16:creationId xmlns:a16="http://schemas.microsoft.com/office/drawing/2014/main" id="{570DB38B-CA48-DFB3-B8DC-22FF08C7F1F0}"/>
              </a:ext>
            </a:extLst>
          </p:cNvPr>
          <p:cNvGrpSpPr/>
          <p:nvPr/>
        </p:nvGrpSpPr>
        <p:grpSpPr>
          <a:xfrm>
            <a:off x="339970" y="1165744"/>
            <a:ext cx="7627732" cy="423056"/>
            <a:chOff x="457200" y="2571750"/>
            <a:chExt cx="7627732" cy="423056"/>
          </a:xfrm>
        </p:grpSpPr>
        <p:sp>
          <p:nvSpPr>
            <p:cNvPr id="6" name="Rectangle: Rounded Corners 5">
              <a:extLst>
                <a:ext uri="{FF2B5EF4-FFF2-40B4-BE49-F238E27FC236}">
                  <a16:creationId xmlns:a16="http://schemas.microsoft.com/office/drawing/2014/main" id="{0BA443B7-ED22-2FA6-F010-D566061EEC60}"/>
                </a:ext>
              </a:extLst>
            </p:cNvPr>
            <p:cNvSpPr/>
            <p:nvPr/>
          </p:nvSpPr>
          <p:spPr bwMode="auto">
            <a:xfrm>
              <a:off x="6920541" y="2571750"/>
              <a:ext cx="1164391" cy="369332"/>
            </a:xfrm>
            <a:prstGeom prst="roundRect">
              <a:avLst/>
            </a:prstGeom>
            <a:solidFill>
              <a:schemeClr val="accent4"/>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err="1">
                <a:ln>
                  <a:noFill/>
                </a:ln>
                <a:solidFill>
                  <a:schemeClr val="accent1"/>
                </a:solidFill>
                <a:effectLst/>
                <a:latin typeface="Arial" charset="0"/>
                <a:ea typeface="ヒラギノ角ゴ Pro W3" pitchFamily="1" charset="-128"/>
              </a:endParaRPr>
            </a:p>
          </p:txBody>
        </p:sp>
        <p:sp>
          <p:nvSpPr>
            <p:cNvPr id="7" name="Rectangle: Rounded Corners 6">
              <a:extLst>
                <a:ext uri="{FF2B5EF4-FFF2-40B4-BE49-F238E27FC236}">
                  <a16:creationId xmlns:a16="http://schemas.microsoft.com/office/drawing/2014/main" id="{2879BADE-FD08-995E-1E8E-24A7E69A0679}"/>
                </a:ext>
              </a:extLst>
            </p:cNvPr>
            <p:cNvSpPr/>
            <p:nvPr/>
          </p:nvSpPr>
          <p:spPr bwMode="auto">
            <a:xfrm>
              <a:off x="4426365" y="2579959"/>
              <a:ext cx="1708470" cy="369332"/>
            </a:xfrm>
            <a:prstGeom prst="roundRect">
              <a:avLst/>
            </a:prstGeom>
            <a:solidFill>
              <a:schemeClr val="accent3"/>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err="1">
                <a:ln>
                  <a:noFill/>
                </a:ln>
                <a:solidFill>
                  <a:schemeClr val="accent1"/>
                </a:solidFill>
                <a:effectLst/>
                <a:latin typeface="Arial" charset="0"/>
                <a:ea typeface="ヒラギノ角ゴ Pro W3" pitchFamily="1" charset="-128"/>
              </a:endParaRPr>
            </a:p>
          </p:txBody>
        </p:sp>
        <p:sp>
          <p:nvSpPr>
            <p:cNvPr id="8" name="Rectangle: Rounded Corners 7">
              <a:extLst>
                <a:ext uri="{FF2B5EF4-FFF2-40B4-BE49-F238E27FC236}">
                  <a16:creationId xmlns:a16="http://schemas.microsoft.com/office/drawing/2014/main" id="{33B41B87-02A1-DFC0-ED89-400B99D48869}"/>
                </a:ext>
              </a:extLst>
            </p:cNvPr>
            <p:cNvSpPr/>
            <p:nvPr/>
          </p:nvSpPr>
          <p:spPr bwMode="auto">
            <a:xfrm>
              <a:off x="665271" y="2583146"/>
              <a:ext cx="3952288" cy="369332"/>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err="1">
                <a:ln>
                  <a:noFill/>
                </a:ln>
                <a:solidFill>
                  <a:schemeClr val="accent1"/>
                </a:solidFill>
                <a:effectLst/>
                <a:latin typeface="Arial" charset="0"/>
                <a:ea typeface="ヒラギノ角ゴ Pro W3" pitchFamily="1" charset="-128"/>
              </a:endParaRPr>
            </a:p>
          </p:txBody>
        </p:sp>
        <p:sp>
          <p:nvSpPr>
            <p:cNvPr id="9" name="Flowchart: Connector 8">
              <a:extLst>
                <a:ext uri="{FF2B5EF4-FFF2-40B4-BE49-F238E27FC236}">
                  <a16:creationId xmlns:a16="http://schemas.microsoft.com/office/drawing/2014/main" id="{088740B6-2CC4-1866-253B-1E3E8D1A9E3D}"/>
                </a:ext>
              </a:extLst>
            </p:cNvPr>
            <p:cNvSpPr/>
            <p:nvPr/>
          </p:nvSpPr>
          <p:spPr bwMode="auto">
            <a:xfrm>
              <a:off x="457200" y="2571750"/>
              <a:ext cx="426842" cy="423056"/>
            </a:xfrm>
            <a:prstGeom prst="flowChartConnector">
              <a:avLst/>
            </a:prstGeom>
            <a:solidFill>
              <a:schemeClr val="accent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err="1">
                <a:ln>
                  <a:noFill/>
                </a:ln>
                <a:solidFill>
                  <a:schemeClr val="accent1"/>
                </a:solidFill>
                <a:effectLst/>
                <a:latin typeface="Arial" charset="0"/>
                <a:ea typeface="ヒラギノ角ゴ Pro W3" pitchFamily="1" charset="-128"/>
              </a:endParaRPr>
            </a:p>
          </p:txBody>
        </p:sp>
        <p:sp>
          <p:nvSpPr>
            <p:cNvPr id="10" name="TextBox 9">
              <a:extLst>
                <a:ext uri="{FF2B5EF4-FFF2-40B4-BE49-F238E27FC236}">
                  <a16:creationId xmlns:a16="http://schemas.microsoft.com/office/drawing/2014/main" id="{035A979D-399C-FAFE-E108-339ECAB80B7D}"/>
                </a:ext>
              </a:extLst>
            </p:cNvPr>
            <p:cNvSpPr txBox="1"/>
            <p:nvPr/>
          </p:nvSpPr>
          <p:spPr>
            <a:xfrm>
              <a:off x="2039090" y="2598612"/>
              <a:ext cx="1350169" cy="369332"/>
            </a:xfrm>
            <a:prstGeom prst="rect">
              <a:avLst/>
            </a:prstGeom>
            <a:noFill/>
          </p:spPr>
          <p:txBody>
            <a:bodyPr wrap="square" rtlCol="0">
              <a:spAutoFit/>
            </a:bodyPr>
            <a:lstStyle/>
            <a:p>
              <a:r>
                <a:rPr lang="en-US" dirty="0"/>
                <a:t>Client Work</a:t>
              </a:r>
            </a:p>
          </p:txBody>
        </p:sp>
        <p:sp>
          <p:nvSpPr>
            <p:cNvPr id="11" name="TextBox 10">
              <a:extLst>
                <a:ext uri="{FF2B5EF4-FFF2-40B4-BE49-F238E27FC236}">
                  <a16:creationId xmlns:a16="http://schemas.microsoft.com/office/drawing/2014/main" id="{408E6EF4-079D-2416-C99F-1739554050EF}"/>
                </a:ext>
              </a:extLst>
            </p:cNvPr>
            <p:cNvSpPr txBox="1"/>
            <p:nvPr/>
          </p:nvSpPr>
          <p:spPr>
            <a:xfrm>
              <a:off x="4744881" y="2571750"/>
              <a:ext cx="986953" cy="369332"/>
            </a:xfrm>
            <a:prstGeom prst="rect">
              <a:avLst/>
            </a:prstGeom>
            <a:noFill/>
          </p:spPr>
          <p:txBody>
            <a:bodyPr wrap="square" rtlCol="0">
              <a:spAutoFit/>
            </a:bodyPr>
            <a:lstStyle/>
            <a:p>
              <a:r>
                <a:rPr lang="en-US"/>
                <a:t>Advising</a:t>
              </a:r>
            </a:p>
          </p:txBody>
        </p:sp>
        <p:sp>
          <p:nvSpPr>
            <p:cNvPr id="12" name="Rectangle: Rounded Corners 11">
              <a:extLst>
                <a:ext uri="{FF2B5EF4-FFF2-40B4-BE49-F238E27FC236}">
                  <a16:creationId xmlns:a16="http://schemas.microsoft.com/office/drawing/2014/main" id="{C098C212-63A6-FA75-6E80-3AFF20E1976B}"/>
                </a:ext>
              </a:extLst>
            </p:cNvPr>
            <p:cNvSpPr/>
            <p:nvPr/>
          </p:nvSpPr>
          <p:spPr bwMode="auto">
            <a:xfrm>
              <a:off x="5859156" y="2571750"/>
              <a:ext cx="1107706" cy="369332"/>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err="1">
                <a:ln>
                  <a:noFill/>
                </a:ln>
                <a:solidFill>
                  <a:schemeClr val="accent1"/>
                </a:solidFill>
                <a:effectLst/>
                <a:latin typeface="Arial" charset="0"/>
                <a:ea typeface="ヒラギノ角ゴ Pro W3" pitchFamily="1" charset="-128"/>
              </a:endParaRPr>
            </a:p>
          </p:txBody>
        </p:sp>
        <p:sp>
          <p:nvSpPr>
            <p:cNvPr id="13" name="TextBox 12">
              <a:extLst>
                <a:ext uri="{FF2B5EF4-FFF2-40B4-BE49-F238E27FC236}">
                  <a16:creationId xmlns:a16="http://schemas.microsoft.com/office/drawing/2014/main" id="{C6706CD8-F965-2FBF-F7C8-FB63A4B67801}"/>
                </a:ext>
              </a:extLst>
            </p:cNvPr>
            <p:cNvSpPr txBox="1"/>
            <p:nvPr/>
          </p:nvSpPr>
          <p:spPr>
            <a:xfrm>
              <a:off x="5833475" y="2590434"/>
              <a:ext cx="1181838" cy="292388"/>
            </a:xfrm>
            <a:prstGeom prst="rect">
              <a:avLst/>
            </a:prstGeom>
            <a:noFill/>
          </p:spPr>
          <p:txBody>
            <a:bodyPr wrap="square" rtlCol="0">
              <a:spAutoFit/>
            </a:bodyPr>
            <a:lstStyle/>
            <a:p>
              <a:pPr algn="ctr"/>
              <a:r>
                <a:rPr lang="en-US" sz="1300">
                  <a:solidFill>
                    <a:schemeClr val="bg1"/>
                  </a:solidFill>
                </a:rPr>
                <a:t>Client Growth</a:t>
              </a:r>
            </a:p>
          </p:txBody>
        </p:sp>
        <p:sp>
          <p:nvSpPr>
            <p:cNvPr id="14" name="TextBox 13">
              <a:extLst>
                <a:ext uri="{FF2B5EF4-FFF2-40B4-BE49-F238E27FC236}">
                  <a16:creationId xmlns:a16="http://schemas.microsoft.com/office/drawing/2014/main" id="{8DC257D1-C987-CC01-02BC-D4C0B9BE082D}"/>
                </a:ext>
              </a:extLst>
            </p:cNvPr>
            <p:cNvSpPr txBox="1"/>
            <p:nvPr/>
          </p:nvSpPr>
          <p:spPr>
            <a:xfrm>
              <a:off x="7040994" y="2571750"/>
              <a:ext cx="901780" cy="369332"/>
            </a:xfrm>
            <a:prstGeom prst="rect">
              <a:avLst/>
            </a:prstGeom>
            <a:noFill/>
          </p:spPr>
          <p:txBody>
            <a:bodyPr wrap="square" rtlCol="0">
              <a:spAutoFit/>
            </a:bodyPr>
            <a:lstStyle/>
            <a:p>
              <a:pPr algn="ctr"/>
              <a:r>
                <a:rPr lang="en-US" dirty="0">
                  <a:solidFill>
                    <a:schemeClr val="bg1"/>
                  </a:solidFill>
                </a:rPr>
                <a:t>Billing</a:t>
              </a:r>
            </a:p>
          </p:txBody>
        </p:sp>
      </p:grpSp>
      <p:grpSp>
        <p:nvGrpSpPr>
          <p:cNvPr id="15" name="Group 14">
            <a:extLst>
              <a:ext uri="{FF2B5EF4-FFF2-40B4-BE49-F238E27FC236}">
                <a16:creationId xmlns:a16="http://schemas.microsoft.com/office/drawing/2014/main" id="{4F1E0CF4-4FF7-BAC0-1441-80B1A5B25C34}"/>
              </a:ext>
            </a:extLst>
          </p:cNvPr>
          <p:cNvGrpSpPr/>
          <p:nvPr/>
        </p:nvGrpSpPr>
        <p:grpSpPr>
          <a:xfrm>
            <a:off x="339970" y="2076580"/>
            <a:ext cx="7596997" cy="423056"/>
            <a:chOff x="494649" y="3419437"/>
            <a:chExt cx="7596997" cy="423056"/>
          </a:xfrm>
        </p:grpSpPr>
        <p:sp>
          <p:nvSpPr>
            <p:cNvPr id="16" name="Rectangle: Rounded Corners 15">
              <a:extLst>
                <a:ext uri="{FF2B5EF4-FFF2-40B4-BE49-F238E27FC236}">
                  <a16:creationId xmlns:a16="http://schemas.microsoft.com/office/drawing/2014/main" id="{81F8AFBE-5BC0-5B33-AEAF-59900D8B3BFD}"/>
                </a:ext>
              </a:extLst>
            </p:cNvPr>
            <p:cNvSpPr/>
            <p:nvPr/>
          </p:nvSpPr>
          <p:spPr bwMode="auto">
            <a:xfrm>
              <a:off x="5824336" y="3438121"/>
              <a:ext cx="2267310" cy="357444"/>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err="1">
                <a:ln>
                  <a:noFill/>
                </a:ln>
                <a:solidFill>
                  <a:schemeClr val="accent1"/>
                </a:solidFill>
                <a:effectLst/>
                <a:latin typeface="Arial" charset="0"/>
                <a:ea typeface="ヒラギノ角ゴ Pro W3" pitchFamily="1" charset="-128"/>
              </a:endParaRPr>
            </a:p>
          </p:txBody>
        </p:sp>
        <p:sp>
          <p:nvSpPr>
            <p:cNvPr id="17" name="Rectangle: Rounded Corners 16">
              <a:extLst>
                <a:ext uri="{FF2B5EF4-FFF2-40B4-BE49-F238E27FC236}">
                  <a16:creationId xmlns:a16="http://schemas.microsoft.com/office/drawing/2014/main" id="{FA026E74-F94F-FE32-F2D6-56A9B8ECD2AC}"/>
                </a:ext>
              </a:extLst>
            </p:cNvPr>
            <p:cNvSpPr/>
            <p:nvPr/>
          </p:nvSpPr>
          <p:spPr bwMode="auto">
            <a:xfrm>
              <a:off x="2076538" y="3427646"/>
              <a:ext cx="4058297" cy="369332"/>
            </a:xfrm>
            <a:prstGeom prst="roundRect">
              <a:avLst/>
            </a:prstGeom>
            <a:solidFill>
              <a:schemeClr val="accent3"/>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err="1">
                <a:ln>
                  <a:noFill/>
                </a:ln>
                <a:solidFill>
                  <a:schemeClr val="accent1"/>
                </a:solidFill>
                <a:effectLst/>
                <a:latin typeface="Arial" charset="0"/>
                <a:ea typeface="ヒラギノ角ゴ Pro W3" pitchFamily="1" charset="-128"/>
              </a:endParaRPr>
            </a:p>
          </p:txBody>
        </p:sp>
        <p:sp>
          <p:nvSpPr>
            <p:cNvPr id="18" name="Rectangle: Rounded Corners 17">
              <a:extLst>
                <a:ext uri="{FF2B5EF4-FFF2-40B4-BE49-F238E27FC236}">
                  <a16:creationId xmlns:a16="http://schemas.microsoft.com/office/drawing/2014/main" id="{CF56D2E9-EEA8-42C2-6A5D-A9426C8C7C17}"/>
                </a:ext>
              </a:extLst>
            </p:cNvPr>
            <p:cNvSpPr/>
            <p:nvPr/>
          </p:nvSpPr>
          <p:spPr bwMode="auto">
            <a:xfrm>
              <a:off x="702720" y="3430833"/>
              <a:ext cx="1459119" cy="369332"/>
            </a:xfrm>
            <a:prstGeom prst="roundRect">
              <a:avLst/>
            </a:prstGeom>
            <a:solidFill>
              <a:srgbClr val="C2EAEA"/>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err="1">
                <a:ln>
                  <a:noFill/>
                </a:ln>
                <a:solidFill>
                  <a:schemeClr val="accent1"/>
                </a:solidFill>
                <a:effectLst/>
                <a:latin typeface="Arial" charset="0"/>
                <a:ea typeface="ヒラギノ角ゴ Pro W3" pitchFamily="1" charset="-128"/>
              </a:endParaRPr>
            </a:p>
          </p:txBody>
        </p:sp>
        <p:sp>
          <p:nvSpPr>
            <p:cNvPr id="19" name="Flowchart: Connector 18">
              <a:extLst>
                <a:ext uri="{FF2B5EF4-FFF2-40B4-BE49-F238E27FC236}">
                  <a16:creationId xmlns:a16="http://schemas.microsoft.com/office/drawing/2014/main" id="{5466BBD3-EA31-3271-6D3B-DC54F1C16685}"/>
                </a:ext>
              </a:extLst>
            </p:cNvPr>
            <p:cNvSpPr/>
            <p:nvPr/>
          </p:nvSpPr>
          <p:spPr bwMode="auto">
            <a:xfrm>
              <a:off x="494649" y="3419437"/>
              <a:ext cx="426842" cy="423056"/>
            </a:xfrm>
            <a:prstGeom prst="flowChartConnector">
              <a:avLst/>
            </a:prstGeom>
            <a:solidFill>
              <a:schemeClr val="accent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err="1">
                <a:ln>
                  <a:noFill/>
                </a:ln>
                <a:solidFill>
                  <a:schemeClr val="accent1"/>
                </a:solidFill>
                <a:effectLst/>
                <a:latin typeface="Arial" charset="0"/>
                <a:ea typeface="ヒラギノ角ゴ Pro W3" pitchFamily="1" charset="-128"/>
              </a:endParaRPr>
            </a:p>
          </p:txBody>
        </p:sp>
        <p:sp>
          <p:nvSpPr>
            <p:cNvPr id="20" name="TextBox 19">
              <a:extLst>
                <a:ext uri="{FF2B5EF4-FFF2-40B4-BE49-F238E27FC236}">
                  <a16:creationId xmlns:a16="http://schemas.microsoft.com/office/drawing/2014/main" id="{39C01E7E-F77D-D27A-36B8-0294F60F1925}"/>
                </a:ext>
              </a:extLst>
            </p:cNvPr>
            <p:cNvSpPr txBox="1"/>
            <p:nvPr/>
          </p:nvSpPr>
          <p:spPr>
            <a:xfrm>
              <a:off x="1032807" y="3434020"/>
              <a:ext cx="932415" cy="369332"/>
            </a:xfrm>
            <a:prstGeom prst="rect">
              <a:avLst/>
            </a:prstGeom>
            <a:noFill/>
          </p:spPr>
          <p:txBody>
            <a:bodyPr wrap="square" rtlCol="0">
              <a:spAutoFit/>
            </a:bodyPr>
            <a:lstStyle/>
            <a:p>
              <a:r>
                <a:rPr lang="en-US" dirty="0"/>
                <a:t>Review </a:t>
              </a:r>
            </a:p>
          </p:txBody>
        </p:sp>
        <p:sp>
          <p:nvSpPr>
            <p:cNvPr id="21" name="TextBox 20">
              <a:extLst>
                <a:ext uri="{FF2B5EF4-FFF2-40B4-BE49-F238E27FC236}">
                  <a16:creationId xmlns:a16="http://schemas.microsoft.com/office/drawing/2014/main" id="{D2A29847-EE5C-8C69-35E5-E26EF6F86E6D}"/>
                </a:ext>
              </a:extLst>
            </p:cNvPr>
            <p:cNvSpPr txBox="1"/>
            <p:nvPr/>
          </p:nvSpPr>
          <p:spPr>
            <a:xfrm>
              <a:off x="3353948" y="3425913"/>
              <a:ext cx="1840887" cy="369332"/>
            </a:xfrm>
            <a:prstGeom prst="rect">
              <a:avLst/>
            </a:prstGeom>
            <a:noFill/>
          </p:spPr>
          <p:txBody>
            <a:bodyPr wrap="square" rtlCol="0">
              <a:spAutoFit/>
            </a:bodyPr>
            <a:lstStyle/>
            <a:p>
              <a:r>
                <a:rPr lang="en-US" dirty="0"/>
                <a:t>Trusted Advisor</a:t>
              </a:r>
            </a:p>
          </p:txBody>
        </p:sp>
        <p:sp>
          <p:nvSpPr>
            <p:cNvPr id="22" name="TextBox 21">
              <a:extLst>
                <a:ext uri="{FF2B5EF4-FFF2-40B4-BE49-F238E27FC236}">
                  <a16:creationId xmlns:a16="http://schemas.microsoft.com/office/drawing/2014/main" id="{6FA096A6-94E1-DFFB-E710-286722A1FC2E}"/>
                </a:ext>
              </a:extLst>
            </p:cNvPr>
            <p:cNvSpPr txBox="1"/>
            <p:nvPr/>
          </p:nvSpPr>
          <p:spPr>
            <a:xfrm>
              <a:off x="6335762" y="3449063"/>
              <a:ext cx="1669663" cy="307777"/>
            </a:xfrm>
            <a:prstGeom prst="rect">
              <a:avLst/>
            </a:prstGeom>
            <a:noFill/>
          </p:spPr>
          <p:txBody>
            <a:bodyPr wrap="square" rtlCol="0">
              <a:spAutoFit/>
            </a:bodyPr>
            <a:lstStyle/>
            <a:p>
              <a:pPr algn="ctr"/>
              <a:r>
                <a:rPr lang="en-US" sz="1400">
                  <a:solidFill>
                    <a:schemeClr val="bg1"/>
                  </a:solidFill>
                </a:rPr>
                <a:t>New Client Growth</a:t>
              </a:r>
            </a:p>
          </p:txBody>
        </p:sp>
      </p:grpSp>
      <p:cxnSp>
        <p:nvCxnSpPr>
          <p:cNvPr id="23" name="Straight Arrow Connector 22">
            <a:extLst>
              <a:ext uri="{FF2B5EF4-FFF2-40B4-BE49-F238E27FC236}">
                <a16:creationId xmlns:a16="http://schemas.microsoft.com/office/drawing/2014/main" id="{07760CB0-5D86-0C67-90FE-3FE1F29C1D85}"/>
              </a:ext>
            </a:extLst>
          </p:cNvPr>
          <p:cNvCxnSpPr/>
          <p:nvPr/>
        </p:nvCxnSpPr>
        <p:spPr bwMode="auto">
          <a:xfrm>
            <a:off x="4454770" y="1588800"/>
            <a:ext cx="0" cy="445452"/>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sp>
        <p:nvSpPr>
          <p:cNvPr id="24" name="TextBox 23">
            <a:extLst>
              <a:ext uri="{FF2B5EF4-FFF2-40B4-BE49-F238E27FC236}">
                <a16:creationId xmlns:a16="http://schemas.microsoft.com/office/drawing/2014/main" id="{0026830A-0B09-18BF-9E6F-80A092B0F597}"/>
              </a:ext>
            </a:extLst>
          </p:cNvPr>
          <p:cNvSpPr txBox="1"/>
          <p:nvPr/>
        </p:nvSpPr>
        <p:spPr>
          <a:xfrm>
            <a:off x="2367523" y="772475"/>
            <a:ext cx="3948400" cy="369332"/>
          </a:xfrm>
          <a:prstGeom prst="rect">
            <a:avLst/>
          </a:prstGeom>
          <a:noFill/>
        </p:spPr>
        <p:txBody>
          <a:bodyPr wrap="square" rtlCol="0">
            <a:spAutoFit/>
          </a:bodyPr>
          <a:lstStyle/>
          <a:p>
            <a:r>
              <a:rPr lang="en-US" dirty="0"/>
              <a:t>Firm Accountant’s Shifting Workload</a:t>
            </a:r>
          </a:p>
        </p:txBody>
      </p:sp>
      <p:grpSp>
        <p:nvGrpSpPr>
          <p:cNvPr id="25" name="Group 24">
            <a:extLst>
              <a:ext uri="{FF2B5EF4-FFF2-40B4-BE49-F238E27FC236}">
                <a16:creationId xmlns:a16="http://schemas.microsoft.com/office/drawing/2014/main" id="{6A15803C-42C6-4E5F-32BC-ED1C31412C22}"/>
              </a:ext>
            </a:extLst>
          </p:cNvPr>
          <p:cNvGrpSpPr/>
          <p:nvPr/>
        </p:nvGrpSpPr>
        <p:grpSpPr>
          <a:xfrm>
            <a:off x="339970" y="3161779"/>
            <a:ext cx="7596997" cy="430344"/>
            <a:chOff x="457200" y="2564462"/>
            <a:chExt cx="7596997" cy="430344"/>
          </a:xfrm>
        </p:grpSpPr>
        <p:sp>
          <p:nvSpPr>
            <p:cNvPr id="27" name="Rectangle: Rounded Corners 26">
              <a:extLst>
                <a:ext uri="{FF2B5EF4-FFF2-40B4-BE49-F238E27FC236}">
                  <a16:creationId xmlns:a16="http://schemas.microsoft.com/office/drawing/2014/main" id="{5E00A30A-B201-18FE-A877-1F5B6E0D7CFE}"/>
                </a:ext>
              </a:extLst>
            </p:cNvPr>
            <p:cNvSpPr/>
            <p:nvPr/>
          </p:nvSpPr>
          <p:spPr bwMode="auto">
            <a:xfrm>
              <a:off x="4426365" y="2579959"/>
              <a:ext cx="2445994" cy="369332"/>
            </a:xfrm>
            <a:prstGeom prst="roundRect">
              <a:avLst/>
            </a:prstGeom>
            <a:solidFill>
              <a:schemeClr val="accent3"/>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err="1">
                <a:ln>
                  <a:noFill/>
                </a:ln>
                <a:solidFill>
                  <a:schemeClr val="accent1"/>
                </a:solidFill>
                <a:effectLst/>
                <a:latin typeface="Arial" charset="0"/>
                <a:ea typeface="ヒラギノ角ゴ Pro W3" pitchFamily="1" charset="-128"/>
              </a:endParaRPr>
            </a:p>
          </p:txBody>
        </p:sp>
        <p:sp>
          <p:nvSpPr>
            <p:cNvPr id="28" name="Rectangle: Rounded Corners 27">
              <a:extLst>
                <a:ext uri="{FF2B5EF4-FFF2-40B4-BE49-F238E27FC236}">
                  <a16:creationId xmlns:a16="http://schemas.microsoft.com/office/drawing/2014/main" id="{917451F0-E183-BF68-39A9-15A2990E2417}"/>
                </a:ext>
              </a:extLst>
            </p:cNvPr>
            <p:cNvSpPr/>
            <p:nvPr/>
          </p:nvSpPr>
          <p:spPr bwMode="auto">
            <a:xfrm>
              <a:off x="665271" y="2583146"/>
              <a:ext cx="3952288" cy="369332"/>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err="1">
                <a:ln>
                  <a:noFill/>
                </a:ln>
                <a:solidFill>
                  <a:schemeClr val="accent1"/>
                </a:solidFill>
                <a:effectLst/>
                <a:latin typeface="Arial" charset="0"/>
                <a:ea typeface="ヒラギノ角ゴ Pro W3" pitchFamily="1" charset="-128"/>
              </a:endParaRPr>
            </a:p>
          </p:txBody>
        </p:sp>
        <p:sp>
          <p:nvSpPr>
            <p:cNvPr id="29" name="Flowchart: Connector 28">
              <a:extLst>
                <a:ext uri="{FF2B5EF4-FFF2-40B4-BE49-F238E27FC236}">
                  <a16:creationId xmlns:a16="http://schemas.microsoft.com/office/drawing/2014/main" id="{E5A6DC98-6340-901A-7F12-BA74850CA270}"/>
                </a:ext>
              </a:extLst>
            </p:cNvPr>
            <p:cNvSpPr/>
            <p:nvPr/>
          </p:nvSpPr>
          <p:spPr bwMode="auto">
            <a:xfrm>
              <a:off x="457200" y="2571750"/>
              <a:ext cx="426842" cy="423056"/>
            </a:xfrm>
            <a:prstGeom prst="flowChartConnector">
              <a:avLst/>
            </a:prstGeom>
            <a:solidFill>
              <a:schemeClr val="accent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err="1">
                <a:ln>
                  <a:noFill/>
                </a:ln>
                <a:solidFill>
                  <a:schemeClr val="accent1"/>
                </a:solidFill>
                <a:effectLst/>
                <a:latin typeface="Arial" charset="0"/>
                <a:ea typeface="ヒラギノ角ゴ Pro W3" pitchFamily="1" charset="-128"/>
              </a:endParaRPr>
            </a:p>
          </p:txBody>
        </p:sp>
        <p:sp>
          <p:nvSpPr>
            <p:cNvPr id="30" name="TextBox 29">
              <a:extLst>
                <a:ext uri="{FF2B5EF4-FFF2-40B4-BE49-F238E27FC236}">
                  <a16:creationId xmlns:a16="http://schemas.microsoft.com/office/drawing/2014/main" id="{8A08CE96-8D21-9B50-E735-49662F8492A3}"/>
                </a:ext>
              </a:extLst>
            </p:cNvPr>
            <p:cNvSpPr txBox="1"/>
            <p:nvPr/>
          </p:nvSpPr>
          <p:spPr>
            <a:xfrm>
              <a:off x="1669748" y="2574196"/>
              <a:ext cx="1953573" cy="369332"/>
            </a:xfrm>
            <a:prstGeom prst="rect">
              <a:avLst/>
            </a:prstGeom>
            <a:noFill/>
          </p:spPr>
          <p:txBody>
            <a:bodyPr wrap="square" rtlCol="0">
              <a:spAutoFit/>
            </a:bodyPr>
            <a:lstStyle/>
            <a:p>
              <a:r>
                <a:rPr lang="en-US" dirty="0"/>
                <a:t>Operational Tasks</a:t>
              </a:r>
            </a:p>
          </p:txBody>
        </p:sp>
        <p:sp>
          <p:nvSpPr>
            <p:cNvPr id="31" name="TextBox 30">
              <a:extLst>
                <a:ext uri="{FF2B5EF4-FFF2-40B4-BE49-F238E27FC236}">
                  <a16:creationId xmlns:a16="http://schemas.microsoft.com/office/drawing/2014/main" id="{499C9F00-F37F-F08F-0554-3F36CA28FAF0}"/>
                </a:ext>
              </a:extLst>
            </p:cNvPr>
            <p:cNvSpPr txBox="1"/>
            <p:nvPr/>
          </p:nvSpPr>
          <p:spPr>
            <a:xfrm>
              <a:off x="4903835" y="2568739"/>
              <a:ext cx="1859279" cy="338554"/>
            </a:xfrm>
            <a:prstGeom prst="rect">
              <a:avLst/>
            </a:prstGeom>
            <a:noFill/>
          </p:spPr>
          <p:txBody>
            <a:bodyPr wrap="square" rtlCol="0">
              <a:spAutoFit/>
            </a:bodyPr>
            <a:lstStyle/>
            <a:p>
              <a:r>
                <a:rPr lang="en-US" sz="1600" dirty="0"/>
                <a:t>Compliance/Risk</a:t>
              </a:r>
            </a:p>
          </p:txBody>
        </p:sp>
        <p:sp>
          <p:nvSpPr>
            <p:cNvPr id="32" name="Rectangle: Rounded Corners 31">
              <a:extLst>
                <a:ext uri="{FF2B5EF4-FFF2-40B4-BE49-F238E27FC236}">
                  <a16:creationId xmlns:a16="http://schemas.microsoft.com/office/drawing/2014/main" id="{4A6C829D-57A4-54CB-B021-4DC46CB86D88}"/>
                </a:ext>
              </a:extLst>
            </p:cNvPr>
            <p:cNvSpPr/>
            <p:nvPr/>
          </p:nvSpPr>
          <p:spPr bwMode="auto">
            <a:xfrm>
              <a:off x="6898040" y="2564462"/>
              <a:ext cx="1107706" cy="369332"/>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err="1">
                <a:ln>
                  <a:noFill/>
                </a:ln>
                <a:solidFill>
                  <a:schemeClr val="accent1"/>
                </a:solidFill>
                <a:effectLst/>
                <a:latin typeface="Arial" charset="0"/>
                <a:ea typeface="ヒラギノ角ゴ Pro W3" pitchFamily="1" charset="-128"/>
              </a:endParaRPr>
            </a:p>
          </p:txBody>
        </p:sp>
        <p:sp>
          <p:nvSpPr>
            <p:cNvPr id="33" name="TextBox 32">
              <a:extLst>
                <a:ext uri="{FF2B5EF4-FFF2-40B4-BE49-F238E27FC236}">
                  <a16:creationId xmlns:a16="http://schemas.microsoft.com/office/drawing/2014/main" id="{FE9F7F58-2528-301A-D5CA-939D63A53527}"/>
                </a:ext>
              </a:extLst>
            </p:cNvPr>
            <p:cNvSpPr txBox="1"/>
            <p:nvPr/>
          </p:nvSpPr>
          <p:spPr>
            <a:xfrm>
              <a:off x="6872359" y="2583146"/>
              <a:ext cx="1181838" cy="369332"/>
            </a:xfrm>
            <a:prstGeom prst="rect">
              <a:avLst/>
            </a:prstGeom>
            <a:noFill/>
          </p:spPr>
          <p:txBody>
            <a:bodyPr wrap="square" rtlCol="0">
              <a:spAutoFit/>
            </a:bodyPr>
            <a:lstStyle/>
            <a:p>
              <a:pPr algn="ctr"/>
              <a:r>
                <a:rPr lang="en-US" dirty="0">
                  <a:solidFill>
                    <a:schemeClr val="bg1"/>
                  </a:solidFill>
                </a:rPr>
                <a:t>FP&amp;A</a:t>
              </a:r>
            </a:p>
          </p:txBody>
        </p:sp>
      </p:grpSp>
      <p:grpSp>
        <p:nvGrpSpPr>
          <p:cNvPr id="35" name="Group 34">
            <a:extLst>
              <a:ext uri="{FF2B5EF4-FFF2-40B4-BE49-F238E27FC236}">
                <a16:creationId xmlns:a16="http://schemas.microsoft.com/office/drawing/2014/main" id="{71F23B23-C28E-2184-02B0-BF8E2BD478C9}"/>
              </a:ext>
            </a:extLst>
          </p:cNvPr>
          <p:cNvGrpSpPr/>
          <p:nvPr/>
        </p:nvGrpSpPr>
        <p:grpSpPr>
          <a:xfrm>
            <a:off x="339970" y="4079903"/>
            <a:ext cx="7596997" cy="423056"/>
            <a:chOff x="494649" y="3419437"/>
            <a:chExt cx="7596997" cy="423056"/>
          </a:xfrm>
        </p:grpSpPr>
        <p:sp>
          <p:nvSpPr>
            <p:cNvPr id="36" name="Rectangle: Rounded Corners 35">
              <a:extLst>
                <a:ext uri="{FF2B5EF4-FFF2-40B4-BE49-F238E27FC236}">
                  <a16:creationId xmlns:a16="http://schemas.microsoft.com/office/drawing/2014/main" id="{A27B1C4F-5106-EFE0-EB2D-7C9CE2BDAE5C}"/>
                </a:ext>
              </a:extLst>
            </p:cNvPr>
            <p:cNvSpPr/>
            <p:nvPr/>
          </p:nvSpPr>
          <p:spPr bwMode="auto">
            <a:xfrm>
              <a:off x="5824336" y="3438121"/>
              <a:ext cx="2267310" cy="357444"/>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err="1">
                <a:ln>
                  <a:noFill/>
                </a:ln>
                <a:solidFill>
                  <a:schemeClr val="accent1"/>
                </a:solidFill>
                <a:effectLst/>
                <a:latin typeface="Arial" charset="0"/>
                <a:ea typeface="ヒラギノ角ゴ Pro W3" pitchFamily="1" charset="-128"/>
              </a:endParaRPr>
            </a:p>
          </p:txBody>
        </p:sp>
        <p:sp>
          <p:nvSpPr>
            <p:cNvPr id="37" name="Rectangle: Rounded Corners 36">
              <a:extLst>
                <a:ext uri="{FF2B5EF4-FFF2-40B4-BE49-F238E27FC236}">
                  <a16:creationId xmlns:a16="http://schemas.microsoft.com/office/drawing/2014/main" id="{4F865E85-30FE-A9D6-5344-5616DBD04157}"/>
                </a:ext>
              </a:extLst>
            </p:cNvPr>
            <p:cNvSpPr/>
            <p:nvPr/>
          </p:nvSpPr>
          <p:spPr bwMode="auto">
            <a:xfrm>
              <a:off x="2076538" y="3427646"/>
              <a:ext cx="4058297" cy="369332"/>
            </a:xfrm>
            <a:prstGeom prst="roundRect">
              <a:avLst/>
            </a:prstGeom>
            <a:solidFill>
              <a:schemeClr val="accent3"/>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err="1">
                <a:ln>
                  <a:noFill/>
                </a:ln>
                <a:solidFill>
                  <a:schemeClr val="accent1"/>
                </a:solidFill>
                <a:effectLst/>
                <a:latin typeface="Arial" charset="0"/>
                <a:ea typeface="ヒラギノ角ゴ Pro W3" pitchFamily="1" charset="-128"/>
              </a:endParaRPr>
            </a:p>
          </p:txBody>
        </p:sp>
        <p:sp>
          <p:nvSpPr>
            <p:cNvPr id="38" name="Rectangle: Rounded Corners 37">
              <a:extLst>
                <a:ext uri="{FF2B5EF4-FFF2-40B4-BE49-F238E27FC236}">
                  <a16:creationId xmlns:a16="http://schemas.microsoft.com/office/drawing/2014/main" id="{D2EE2460-424E-CC6A-719A-4283D6F8A07A}"/>
                </a:ext>
              </a:extLst>
            </p:cNvPr>
            <p:cNvSpPr/>
            <p:nvPr/>
          </p:nvSpPr>
          <p:spPr bwMode="auto">
            <a:xfrm>
              <a:off x="702720" y="3430833"/>
              <a:ext cx="1459119" cy="369332"/>
            </a:xfrm>
            <a:prstGeom prst="roundRect">
              <a:avLst/>
            </a:prstGeom>
            <a:solidFill>
              <a:srgbClr val="C2EAEA"/>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err="1">
                <a:ln>
                  <a:noFill/>
                </a:ln>
                <a:solidFill>
                  <a:schemeClr val="accent1"/>
                </a:solidFill>
                <a:effectLst/>
                <a:latin typeface="Arial" charset="0"/>
                <a:ea typeface="ヒラギノ角ゴ Pro W3" pitchFamily="1" charset="-128"/>
              </a:endParaRPr>
            </a:p>
          </p:txBody>
        </p:sp>
        <p:sp>
          <p:nvSpPr>
            <p:cNvPr id="39" name="Flowchart: Connector 38">
              <a:extLst>
                <a:ext uri="{FF2B5EF4-FFF2-40B4-BE49-F238E27FC236}">
                  <a16:creationId xmlns:a16="http://schemas.microsoft.com/office/drawing/2014/main" id="{A919A237-C275-B9E2-02E3-A52FEA7987B6}"/>
                </a:ext>
              </a:extLst>
            </p:cNvPr>
            <p:cNvSpPr/>
            <p:nvPr/>
          </p:nvSpPr>
          <p:spPr bwMode="auto">
            <a:xfrm>
              <a:off x="494649" y="3419437"/>
              <a:ext cx="426842" cy="423056"/>
            </a:xfrm>
            <a:prstGeom prst="flowChartConnector">
              <a:avLst/>
            </a:prstGeom>
            <a:solidFill>
              <a:schemeClr val="accent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err="1">
                <a:ln>
                  <a:noFill/>
                </a:ln>
                <a:solidFill>
                  <a:schemeClr val="accent1"/>
                </a:solidFill>
                <a:effectLst/>
                <a:latin typeface="Arial" charset="0"/>
                <a:ea typeface="ヒラギノ角ゴ Pro W3" pitchFamily="1" charset="-128"/>
              </a:endParaRPr>
            </a:p>
          </p:txBody>
        </p:sp>
        <p:sp>
          <p:nvSpPr>
            <p:cNvPr id="40" name="TextBox 39">
              <a:extLst>
                <a:ext uri="{FF2B5EF4-FFF2-40B4-BE49-F238E27FC236}">
                  <a16:creationId xmlns:a16="http://schemas.microsoft.com/office/drawing/2014/main" id="{01F38990-CA4B-C9A1-C84C-78E5E17D892E}"/>
                </a:ext>
              </a:extLst>
            </p:cNvPr>
            <p:cNvSpPr txBox="1"/>
            <p:nvPr/>
          </p:nvSpPr>
          <p:spPr>
            <a:xfrm>
              <a:off x="1032807" y="3434020"/>
              <a:ext cx="932415" cy="369332"/>
            </a:xfrm>
            <a:prstGeom prst="rect">
              <a:avLst/>
            </a:prstGeom>
            <a:noFill/>
          </p:spPr>
          <p:txBody>
            <a:bodyPr wrap="square" rtlCol="0">
              <a:spAutoFit/>
            </a:bodyPr>
            <a:lstStyle/>
            <a:p>
              <a:r>
                <a:rPr lang="en-US" dirty="0"/>
                <a:t>Review </a:t>
              </a:r>
            </a:p>
          </p:txBody>
        </p:sp>
        <p:sp>
          <p:nvSpPr>
            <p:cNvPr id="41" name="TextBox 40">
              <a:extLst>
                <a:ext uri="{FF2B5EF4-FFF2-40B4-BE49-F238E27FC236}">
                  <a16:creationId xmlns:a16="http://schemas.microsoft.com/office/drawing/2014/main" id="{06463F2A-0A1B-9D36-8CCD-E84234D4971C}"/>
                </a:ext>
              </a:extLst>
            </p:cNvPr>
            <p:cNvSpPr txBox="1"/>
            <p:nvPr/>
          </p:nvSpPr>
          <p:spPr>
            <a:xfrm>
              <a:off x="3501539" y="3426233"/>
              <a:ext cx="1905078" cy="369332"/>
            </a:xfrm>
            <a:prstGeom prst="rect">
              <a:avLst/>
            </a:prstGeom>
            <a:noFill/>
          </p:spPr>
          <p:txBody>
            <a:bodyPr wrap="square" rtlCol="0">
              <a:spAutoFit/>
            </a:bodyPr>
            <a:lstStyle/>
            <a:p>
              <a:r>
                <a:rPr lang="en-US" dirty="0"/>
                <a:t>Strategic FP&amp;A</a:t>
              </a:r>
            </a:p>
          </p:txBody>
        </p:sp>
        <p:sp>
          <p:nvSpPr>
            <p:cNvPr id="42" name="TextBox 41">
              <a:extLst>
                <a:ext uri="{FF2B5EF4-FFF2-40B4-BE49-F238E27FC236}">
                  <a16:creationId xmlns:a16="http://schemas.microsoft.com/office/drawing/2014/main" id="{9D7BF3BF-E0B6-C3DF-7FD1-BAA1BEBB61E2}"/>
                </a:ext>
              </a:extLst>
            </p:cNvPr>
            <p:cNvSpPr txBox="1"/>
            <p:nvPr/>
          </p:nvSpPr>
          <p:spPr>
            <a:xfrm>
              <a:off x="6335762" y="3487788"/>
              <a:ext cx="1669663" cy="246221"/>
            </a:xfrm>
            <a:prstGeom prst="rect">
              <a:avLst/>
            </a:prstGeom>
            <a:noFill/>
          </p:spPr>
          <p:txBody>
            <a:bodyPr wrap="square" rtlCol="0">
              <a:spAutoFit/>
            </a:bodyPr>
            <a:lstStyle/>
            <a:p>
              <a:pPr algn="ctr"/>
              <a:r>
                <a:rPr lang="en-US" sz="1000" dirty="0">
                  <a:solidFill>
                    <a:schemeClr val="bg1"/>
                  </a:solidFill>
                </a:rPr>
                <a:t>Growth/Innovation Support</a:t>
              </a:r>
            </a:p>
          </p:txBody>
        </p:sp>
      </p:grpSp>
      <p:cxnSp>
        <p:nvCxnSpPr>
          <p:cNvPr id="43" name="Straight Arrow Connector 42">
            <a:extLst>
              <a:ext uri="{FF2B5EF4-FFF2-40B4-BE49-F238E27FC236}">
                <a16:creationId xmlns:a16="http://schemas.microsoft.com/office/drawing/2014/main" id="{34CA3C71-F075-E208-5B56-780D6E0B3548}"/>
              </a:ext>
            </a:extLst>
          </p:cNvPr>
          <p:cNvCxnSpPr/>
          <p:nvPr/>
        </p:nvCxnSpPr>
        <p:spPr bwMode="auto">
          <a:xfrm>
            <a:off x="4454770" y="3592123"/>
            <a:ext cx="0" cy="445452"/>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sp>
        <p:nvSpPr>
          <p:cNvPr id="44" name="TextBox 43">
            <a:extLst>
              <a:ext uri="{FF2B5EF4-FFF2-40B4-BE49-F238E27FC236}">
                <a16:creationId xmlns:a16="http://schemas.microsoft.com/office/drawing/2014/main" id="{D044EC56-36F4-CA2A-5916-F3420DE84D6B}"/>
              </a:ext>
            </a:extLst>
          </p:cNvPr>
          <p:cNvSpPr txBox="1"/>
          <p:nvPr/>
        </p:nvSpPr>
        <p:spPr>
          <a:xfrm>
            <a:off x="2367523" y="2751860"/>
            <a:ext cx="3948400" cy="369332"/>
          </a:xfrm>
          <a:prstGeom prst="rect">
            <a:avLst/>
          </a:prstGeom>
          <a:noFill/>
        </p:spPr>
        <p:txBody>
          <a:bodyPr wrap="square" rtlCol="0">
            <a:spAutoFit/>
          </a:bodyPr>
          <a:lstStyle/>
          <a:p>
            <a:r>
              <a:rPr lang="en-US" dirty="0"/>
              <a:t>Industry Accountant’s Shifting Workload</a:t>
            </a:r>
          </a:p>
        </p:txBody>
      </p:sp>
      <p:sp>
        <p:nvSpPr>
          <p:cNvPr id="45" name="Rectangle 44">
            <a:extLst>
              <a:ext uri="{FF2B5EF4-FFF2-40B4-BE49-F238E27FC236}">
                <a16:creationId xmlns:a16="http://schemas.microsoft.com/office/drawing/2014/main" id="{5D7A786C-1FDD-CE0D-F55C-FE00243DCD15}"/>
              </a:ext>
            </a:extLst>
          </p:cNvPr>
          <p:cNvSpPr/>
          <p:nvPr/>
        </p:nvSpPr>
        <p:spPr bwMode="auto">
          <a:xfrm>
            <a:off x="152400" y="2751860"/>
            <a:ext cx="8419880" cy="1905865"/>
          </a:xfrm>
          <a:prstGeom prst="rect">
            <a:avLst/>
          </a:prstGeom>
          <a:noFill/>
          <a:ln w="38100" cap="flat" cmpd="sng" algn="ctr">
            <a:solidFill>
              <a:schemeClr val="tx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err="1">
              <a:ln>
                <a:noFill/>
              </a:ln>
              <a:solidFill>
                <a:schemeClr val="accent1"/>
              </a:solidFill>
              <a:effectLst/>
              <a:latin typeface="Arial" charset="0"/>
              <a:ea typeface="ヒラギノ角ゴ Pro W3" pitchFamily="1" charset="-128"/>
            </a:endParaRPr>
          </a:p>
        </p:txBody>
      </p:sp>
      <p:sp>
        <p:nvSpPr>
          <p:cNvPr id="46" name="Rectangle 45">
            <a:extLst>
              <a:ext uri="{FF2B5EF4-FFF2-40B4-BE49-F238E27FC236}">
                <a16:creationId xmlns:a16="http://schemas.microsoft.com/office/drawing/2014/main" id="{93CE3567-3EF8-D89F-1094-0247244D643D}"/>
              </a:ext>
            </a:extLst>
          </p:cNvPr>
          <p:cNvSpPr/>
          <p:nvPr/>
        </p:nvSpPr>
        <p:spPr bwMode="auto">
          <a:xfrm>
            <a:off x="152400" y="744044"/>
            <a:ext cx="8419880" cy="1905865"/>
          </a:xfrm>
          <a:prstGeom prst="rect">
            <a:avLst/>
          </a:prstGeom>
          <a:noFill/>
          <a:ln w="38100" cap="flat" cmpd="sng" algn="ctr">
            <a:solidFill>
              <a:schemeClr val="tx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err="1">
              <a:ln>
                <a:noFill/>
              </a:ln>
              <a:solidFill>
                <a:schemeClr val="accent1"/>
              </a:solidFill>
              <a:effectLst/>
              <a:latin typeface="Arial" charset="0"/>
              <a:ea typeface="ヒラギノ角ゴ Pro W3" pitchFamily="1" charset="-128"/>
            </a:endParaRPr>
          </a:p>
        </p:txBody>
      </p:sp>
    </p:spTree>
    <p:extLst>
      <p:ext uri="{BB962C8B-B14F-4D97-AF65-F5344CB8AC3E}">
        <p14:creationId xmlns:p14="http://schemas.microsoft.com/office/powerpoint/2010/main" val="2070027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623D5-7DFB-7C29-FBAD-576A8CAB573D}"/>
              </a:ext>
            </a:extLst>
          </p:cNvPr>
          <p:cNvSpPr>
            <a:spLocks noGrp="1"/>
          </p:cNvSpPr>
          <p:nvPr>
            <p:ph type="title"/>
          </p:nvPr>
        </p:nvSpPr>
        <p:spPr/>
        <p:txBody>
          <a:bodyPr/>
          <a:lstStyle/>
          <a:p>
            <a:r>
              <a:rPr lang="en-US" dirty="0"/>
              <a:t>AI in Accounting</a:t>
            </a:r>
          </a:p>
        </p:txBody>
      </p:sp>
      <p:sp>
        <p:nvSpPr>
          <p:cNvPr id="4" name="Slide Number Placeholder 3">
            <a:extLst>
              <a:ext uri="{FF2B5EF4-FFF2-40B4-BE49-F238E27FC236}">
                <a16:creationId xmlns:a16="http://schemas.microsoft.com/office/drawing/2014/main" id="{B8917E07-13BC-4B5E-1B03-531310173AA6}"/>
              </a:ext>
            </a:extLst>
          </p:cNvPr>
          <p:cNvSpPr>
            <a:spLocks noGrp="1"/>
          </p:cNvSpPr>
          <p:nvPr>
            <p:ph type="sldNum" sz="quarter" idx="4"/>
          </p:nvPr>
        </p:nvSpPr>
        <p:spPr/>
        <p:txBody>
          <a:bodyPr/>
          <a:lstStyle/>
          <a:p>
            <a:fld id="{6DAB3F6F-6A30-410C-8DAB-3E7769D71CBC}" type="slidenum">
              <a:rPr lang="en-US" smtClean="0"/>
              <a:pPr/>
              <a:t>8</a:t>
            </a:fld>
            <a:endParaRPr lang="en-US" dirty="0"/>
          </a:p>
        </p:txBody>
      </p:sp>
      <p:sp>
        <p:nvSpPr>
          <p:cNvPr id="5" name="Content Placeholder 4">
            <a:extLst>
              <a:ext uri="{FF2B5EF4-FFF2-40B4-BE49-F238E27FC236}">
                <a16:creationId xmlns:a16="http://schemas.microsoft.com/office/drawing/2014/main" id="{7E6D8290-F9E1-9B3F-CEB7-600A41E0BB02}"/>
              </a:ext>
            </a:extLst>
          </p:cNvPr>
          <p:cNvSpPr>
            <a:spLocks noGrp="1"/>
          </p:cNvSpPr>
          <p:nvPr>
            <p:ph idx="1"/>
          </p:nvPr>
        </p:nvSpPr>
        <p:spPr/>
        <p:txBody>
          <a:bodyPr/>
          <a:lstStyle/>
          <a:p>
            <a:pPr algn="l">
              <a:buFont typeface="Arial" panose="020B0604020202020204" pitchFamily="34" charset="0"/>
              <a:buChar char="•"/>
            </a:pPr>
            <a:r>
              <a:rPr lang="en-US" b="0" i="0" dirty="0">
                <a:solidFill>
                  <a:srgbClr val="374151"/>
                </a:solidFill>
                <a:effectLst/>
                <a:latin typeface="Söhne"/>
              </a:rPr>
              <a:t>Advanced financial modeling using deep learning</a:t>
            </a:r>
          </a:p>
          <a:p>
            <a:r>
              <a:rPr lang="en-US" dirty="0"/>
              <a:t>Automated data entry using image recognition and large language models</a:t>
            </a:r>
          </a:p>
          <a:p>
            <a:pPr lvl="1"/>
            <a:r>
              <a:rPr lang="en-US" b="0" i="0" dirty="0">
                <a:solidFill>
                  <a:srgbClr val="374151"/>
                </a:solidFill>
                <a:effectLst/>
                <a:latin typeface="Söhne"/>
              </a:rPr>
              <a:t>Improved accuracy and reduction of human errors</a:t>
            </a:r>
          </a:p>
          <a:p>
            <a:pPr lvl="1"/>
            <a:r>
              <a:rPr lang="en-US" dirty="0">
                <a:solidFill>
                  <a:srgbClr val="374151"/>
                </a:solidFill>
                <a:latin typeface="Söhne"/>
              </a:rPr>
              <a:t>Doer to thinker </a:t>
            </a:r>
          </a:p>
          <a:p>
            <a:pPr lvl="1"/>
            <a:r>
              <a:rPr lang="en-US" b="0" i="0" dirty="0">
                <a:solidFill>
                  <a:srgbClr val="374151"/>
                </a:solidFill>
                <a:effectLst/>
                <a:latin typeface="Söhne"/>
              </a:rPr>
              <a:t>Ability to handle and analyze vast amounts of data</a:t>
            </a:r>
          </a:p>
          <a:p>
            <a:r>
              <a:rPr lang="en-US" dirty="0"/>
              <a:t>AI Agents</a:t>
            </a:r>
          </a:p>
          <a:p>
            <a:pPr marL="0" indent="0" algn="l">
              <a:buNone/>
            </a:pPr>
            <a:endParaRPr lang="en-US" b="0" i="0" dirty="0">
              <a:solidFill>
                <a:srgbClr val="374151"/>
              </a:solidFill>
              <a:effectLst/>
              <a:latin typeface="Söhne"/>
            </a:endParaRPr>
          </a:p>
          <a:p>
            <a:pPr lvl="1"/>
            <a:endParaRPr lang="en-US" dirty="0"/>
          </a:p>
          <a:p>
            <a:endParaRPr lang="en-US" dirty="0"/>
          </a:p>
        </p:txBody>
      </p:sp>
    </p:spTree>
    <p:extLst>
      <p:ext uri="{BB962C8B-B14F-4D97-AF65-F5344CB8AC3E}">
        <p14:creationId xmlns:p14="http://schemas.microsoft.com/office/powerpoint/2010/main" val="2875880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F58DE-F128-FEE3-7105-22E0A87A65F4}"/>
              </a:ext>
            </a:extLst>
          </p:cNvPr>
          <p:cNvSpPr>
            <a:spLocks noGrp="1"/>
          </p:cNvSpPr>
          <p:nvPr>
            <p:ph type="title"/>
          </p:nvPr>
        </p:nvSpPr>
        <p:spPr/>
        <p:txBody>
          <a:bodyPr/>
          <a:lstStyle/>
          <a:p>
            <a:r>
              <a:rPr lang="en-US" dirty="0"/>
              <a:t>AI in Accounting</a:t>
            </a:r>
          </a:p>
        </p:txBody>
      </p:sp>
      <p:sp>
        <p:nvSpPr>
          <p:cNvPr id="3" name="Content Placeholder 2">
            <a:extLst>
              <a:ext uri="{FF2B5EF4-FFF2-40B4-BE49-F238E27FC236}">
                <a16:creationId xmlns:a16="http://schemas.microsoft.com/office/drawing/2014/main" id="{AC35EEE3-1885-1E89-1621-94C522403807}"/>
              </a:ext>
            </a:extLst>
          </p:cNvPr>
          <p:cNvSpPr>
            <a:spLocks noGrp="1"/>
          </p:cNvSpPr>
          <p:nvPr>
            <p:ph idx="1"/>
          </p:nvPr>
        </p:nvSpPr>
        <p:spPr>
          <a:xfrm>
            <a:off x="457200" y="804672"/>
            <a:ext cx="4572000" cy="3672078"/>
          </a:xfrm>
        </p:spPr>
        <p:txBody>
          <a:bodyPr/>
          <a:lstStyle/>
          <a:p>
            <a:r>
              <a:rPr lang="en-US" dirty="0"/>
              <a:t>Modern AI models can </a:t>
            </a:r>
            <a:r>
              <a:rPr lang="en-US" i="1" dirty="0"/>
              <a:t>reason:</a:t>
            </a:r>
          </a:p>
          <a:p>
            <a:pPr lvl="1"/>
            <a:r>
              <a:rPr lang="en-US" dirty="0"/>
              <a:t>Plan, execute, and review</a:t>
            </a:r>
          </a:p>
          <a:p>
            <a:r>
              <a:rPr lang="en-US" dirty="0"/>
              <a:t>Imagine an agent…</a:t>
            </a:r>
          </a:p>
          <a:p>
            <a:pPr lvl="1"/>
            <a:r>
              <a:rPr lang="en-US" dirty="0"/>
              <a:t>Preparing financial statements</a:t>
            </a:r>
          </a:p>
          <a:p>
            <a:pPr lvl="1"/>
            <a:r>
              <a:rPr lang="en-US" dirty="0"/>
              <a:t>Real-time auditing</a:t>
            </a:r>
          </a:p>
          <a:p>
            <a:pPr lvl="1"/>
            <a:r>
              <a:rPr lang="en-US" dirty="0"/>
              <a:t>Executing compliance research/tasks</a:t>
            </a:r>
          </a:p>
          <a:p>
            <a:pPr lvl="1"/>
            <a:r>
              <a:rPr lang="en-US" dirty="0"/>
              <a:t>Automated forecasting/reporting</a:t>
            </a:r>
          </a:p>
          <a:p>
            <a:pPr lvl="1"/>
            <a:r>
              <a:rPr lang="en-US" dirty="0"/>
              <a:t>Optimizing cost management</a:t>
            </a:r>
          </a:p>
          <a:p>
            <a:pPr lvl="1"/>
            <a:r>
              <a:rPr lang="en-US" dirty="0"/>
              <a:t>Automating payroll</a:t>
            </a:r>
          </a:p>
        </p:txBody>
      </p:sp>
      <p:sp>
        <p:nvSpPr>
          <p:cNvPr id="4" name="Slide Number Placeholder 3">
            <a:extLst>
              <a:ext uri="{FF2B5EF4-FFF2-40B4-BE49-F238E27FC236}">
                <a16:creationId xmlns:a16="http://schemas.microsoft.com/office/drawing/2014/main" id="{9C281804-9E66-350B-828E-FBC50D35FD85}"/>
              </a:ext>
            </a:extLst>
          </p:cNvPr>
          <p:cNvSpPr>
            <a:spLocks noGrp="1"/>
          </p:cNvSpPr>
          <p:nvPr>
            <p:ph type="sldNum" sz="quarter" idx="4"/>
          </p:nvPr>
        </p:nvSpPr>
        <p:spPr/>
        <p:txBody>
          <a:bodyPr/>
          <a:lstStyle/>
          <a:p>
            <a:fld id="{6DAB3F6F-6A30-410C-8DAB-3E7769D71CBC}" type="slidenum">
              <a:rPr lang="en-US" smtClean="0"/>
              <a:pPr/>
              <a:t>9</a:t>
            </a:fld>
            <a:endParaRPr lang="en-US" dirty="0"/>
          </a:p>
        </p:txBody>
      </p:sp>
      <p:graphicFrame>
        <p:nvGraphicFramePr>
          <p:cNvPr id="5" name="Diagram 4">
            <a:extLst>
              <a:ext uri="{FF2B5EF4-FFF2-40B4-BE49-F238E27FC236}">
                <a16:creationId xmlns:a16="http://schemas.microsoft.com/office/drawing/2014/main" id="{150F72BB-906C-56DA-106E-9FF5394ECB3E}"/>
              </a:ext>
            </a:extLst>
          </p:cNvPr>
          <p:cNvGraphicFramePr/>
          <p:nvPr>
            <p:extLst>
              <p:ext uri="{D42A27DB-BD31-4B8C-83A1-F6EECF244321}">
                <p14:modId xmlns:p14="http://schemas.microsoft.com/office/powerpoint/2010/main" val="2316623166"/>
              </p:ext>
            </p:extLst>
          </p:nvPr>
        </p:nvGraphicFramePr>
        <p:xfrm>
          <a:off x="4615137" y="666750"/>
          <a:ext cx="4352925" cy="3527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0096830"/>
      </p:ext>
    </p:extLst>
  </p:cSld>
  <p:clrMapOvr>
    <a:masterClrMapping/>
  </p:clrMapOvr>
</p:sld>
</file>

<file path=ppt/theme/theme1.xml><?xml version="1.0" encoding="utf-8"?>
<a:theme xmlns:a="http://schemas.openxmlformats.org/drawingml/2006/main" name="1_CLA-Widescreen">
  <a:themeElements>
    <a:clrScheme name="CLA Color Palette">
      <a:dk1>
        <a:srgbClr val="414142"/>
      </a:dk1>
      <a:lt1>
        <a:srgbClr val="FFFFFF"/>
      </a:lt1>
      <a:dk2>
        <a:srgbClr val="414142"/>
      </a:dk2>
      <a:lt2>
        <a:srgbClr val="DAD8D7"/>
      </a:lt2>
      <a:accent1>
        <a:srgbClr val="2E334E"/>
      </a:accent1>
      <a:accent2>
        <a:srgbClr val="7DD2D3"/>
      </a:accent2>
      <a:accent3>
        <a:srgbClr val="E2E868"/>
      </a:accent3>
      <a:accent4>
        <a:srgbClr val="EE5340"/>
      </a:accent4>
      <a:accent5>
        <a:srgbClr val="FBC55A"/>
      </a:accent5>
      <a:accent6>
        <a:srgbClr val="DAD8D7"/>
      </a:accent6>
      <a:hlink>
        <a:srgbClr val="5CB8B2"/>
      </a:hlink>
      <a:folHlink>
        <a:srgbClr val="5CB8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9525" cap="flat" cmpd="sng" algn="ctr">
          <a:noFill/>
          <a:prstDash val="solid"/>
          <a:round/>
          <a:headEnd type="none" w="med" len="med"/>
          <a:tailEnd type="none" w="med" len="med"/>
        </a:ln>
        <a:effectLst/>
      </a:spPr>
      <a:bodyPr vert="horz" wrap="square" lIns="182880" tIns="45720" rIns="18288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dirty="0" err="1" smtClean="0">
            <a:ln>
              <a:noFill/>
            </a:ln>
            <a:solidFill>
              <a:schemeClr val="accent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DBD4C5"/>
        </a:lt1>
        <a:dk2>
          <a:srgbClr val="FFFFFF"/>
        </a:dk2>
        <a:lt2>
          <a:srgbClr val="323232"/>
        </a:lt2>
        <a:accent1>
          <a:srgbClr val="A78F91"/>
        </a:accent1>
        <a:accent2>
          <a:srgbClr val="B55341"/>
        </a:accent2>
        <a:accent3>
          <a:srgbClr val="EAE6DF"/>
        </a:accent3>
        <a:accent4>
          <a:srgbClr val="000000"/>
        </a:accent4>
        <a:accent5>
          <a:srgbClr val="D0C6C7"/>
        </a:accent5>
        <a:accent6>
          <a:srgbClr val="A44A3A"/>
        </a:accent6>
        <a:hlink>
          <a:srgbClr val="5D87A1"/>
        </a:hlink>
        <a:folHlink>
          <a:srgbClr val="909859"/>
        </a:folHlink>
      </a:clrScheme>
      <a:clrMap bg1="lt1" tx1="dk1" bg2="lt2" tx2="dk2" accent1="accent1" accent2="accent2" accent3="accent3" accent4="accent4" accent5="accent5" accent6="accent6" hlink="hlink" folHlink="folHlink"/>
    </a:extraClrScheme>
    <a:extraClrScheme>
      <a:clrScheme name="Blank Presentation 14">
        <a:dk1>
          <a:srgbClr val="000000"/>
        </a:dk1>
        <a:lt1>
          <a:srgbClr val="DBD4C5"/>
        </a:lt1>
        <a:dk2>
          <a:srgbClr val="FFFFFF"/>
        </a:dk2>
        <a:lt2>
          <a:srgbClr val="ED6F1E"/>
        </a:lt2>
        <a:accent1>
          <a:srgbClr val="A78F91"/>
        </a:accent1>
        <a:accent2>
          <a:srgbClr val="B55341"/>
        </a:accent2>
        <a:accent3>
          <a:srgbClr val="EAE6DF"/>
        </a:accent3>
        <a:accent4>
          <a:srgbClr val="000000"/>
        </a:accent4>
        <a:accent5>
          <a:srgbClr val="D0C6C7"/>
        </a:accent5>
        <a:accent6>
          <a:srgbClr val="A44A3A"/>
        </a:accent6>
        <a:hlink>
          <a:srgbClr val="5D87A1"/>
        </a:hlink>
        <a:folHlink>
          <a:srgbClr val="909859"/>
        </a:folHlink>
      </a:clrScheme>
      <a:clrMap bg1="lt1" tx1="dk1" bg2="lt2" tx2="dk2" accent1="accent1" accent2="accent2" accent3="accent3" accent4="accent4" accent5="accent5" accent6="accent6" hlink="hlink" folHlink="folHlink"/>
    </a:extraClrScheme>
    <a:extraClrScheme>
      <a:clrScheme name="Blank Presentation 15">
        <a:dk1>
          <a:srgbClr val="000000"/>
        </a:dk1>
        <a:lt1>
          <a:srgbClr val="DBD4C5"/>
        </a:lt1>
        <a:dk2>
          <a:srgbClr val="FFFFFF"/>
        </a:dk2>
        <a:lt2>
          <a:srgbClr val="ED6F1E"/>
        </a:lt2>
        <a:accent1>
          <a:srgbClr val="A78F91"/>
        </a:accent1>
        <a:accent2>
          <a:srgbClr val="B55341"/>
        </a:accent2>
        <a:accent3>
          <a:srgbClr val="EAE6DF"/>
        </a:accent3>
        <a:accent4>
          <a:srgbClr val="000000"/>
        </a:accent4>
        <a:accent5>
          <a:srgbClr val="D0C6C7"/>
        </a:accent5>
        <a:accent6>
          <a:srgbClr val="A44A3A"/>
        </a:accent6>
        <a:hlink>
          <a:srgbClr val="5D87A1"/>
        </a:hlink>
        <a:folHlink>
          <a:srgbClr val="9EA37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A-Widescreen" id="{1458335C-B462-46B9-A68A-A8B78A17FE26}" vid="{35B092A1-33EB-480F-939F-0E5F1792E6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288BFB3-C071-498E-A0A9-8CD1081D930C}">
  <we:reference id="d2164860-9689-45e3-a1e5-90c76032056e" version="1.0.0.7"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FormConfiguration><![CDATA[{"formFields":[],"formDataEntries":[]}]]></TemplafyFormConfiguration>
</file>

<file path=customXml/item10.xml><?xml version="1.0" encoding="utf-8"?>
<TemplafySlideTemplateConfiguration><![CDATA[{"slideVersion":1,"isValidatorEnabled":false,"isLocked":false,"elementsMetadata":[],"slideId":"638206520168254716","enableDocumentContentUpdater":false,"version":"2.0"}]]></TemplafySlideTemplateConfiguration>
</file>

<file path=customXml/item11.xml><?xml version="1.0" encoding="utf-8"?>
<TemplafySlideTemplateConfiguration><![CDATA[{"slideVersion":1,"isValidatorEnabled":false,"isLocked":false,"elementsMetadata":[],"slideId":"638206520168254716","enableDocumentContentUpdater":false,"version":"2.0"}]]></TemplafySlideTemplateConfiguration>
</file>

<file path=customXml/item12.xml><?xml version="1.0" encoding="utf-8"?>
<TemplafySlideFormConfiguration><![CDATA[{"formFields":[],"formDataEntries":[]}]]></TemplafySlideFormConfiguration>
</file>

<file path=customXml/item2.xml><?xml version="1.0" encoding="utf-8"?>
<TemplafyTemplateConfiguration><![CDATA[{"elementsMetadata":[],"transformationConfigurations":[],"templateName":"CLA-Widescreen Template 2023 New 2","templateDescription":"","enableDocumentContentUpdater":false,"version":"2.0"}]]></TemplafyTemplateConfiguration>
</file>

<file path=customXml/item3.xml><?xml version="1.0" encoding="utf-8"?>
<TemplafySlideTemplateConfiguration><![CDATA[{"slideVersion":1,"isValidatorEnabled":false,"isLocked":false,"elementsMetadata":[],"slideId":"638206236241210232","enableDocumentContentUpdater":false,"version":"2.0"}]]></TemplafySlideTemplateConfiguration>
</file>

<file path=customXml/item4.xml><?xml version="1.0" encoding="utf-8"?>
<TemplafySlideFormConfiguration><![CDATA[{"formFields":[],"formDataEntries":[]}]]></TemplafySlideFormConfiguration>
</file>

<file path=customXml/item5.xml><?xml version="1.0" encoding="utf-8"?>
<TemplafySlideTemplateConfiguration><![CDATA[{"slideVersion":1,"isValidatorEnabled":false,"isLocked":false,"elementsMetadata":[],"slideId":"638206236241226265","enableDocumentContentUpdater":false,"version":"2.0"}]]></TemplafySlideTemplateConfiguration>
</file>

<file path=customXml/item6.xml><?xml version="1.0" encoding="utf-8"?>
<TemplafySlideFormConfiguration><![CDATA[{"formFields":[],"formDataEntries":[]}]]></TemplafySlideFormConfiguration>
</file>

<file path=customXml/item7.xml><?xml version="1.0" encoding="utf-8"?>
<TemplafySlideTemplateConfiguration><![CDATA[{"slideVersion":1,"isValidatorEnabled":false,"isLocked":false,"elementsMetadata":[],"slideId":"638206520168254716","enableDocumentContentUpdater":false,"version":"2.0"}]]></TemplafySlideTemplateConfiguration>
</file>

<file path=customXml/item8.xml><?xml version="1.0" encoding="utf-8"?>
<TemplafySlideFormConfiguration><![CDATA[{"formFields":[],"formDataEntries":[]}]]></TemplafySlideForm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AF5C0102-26EF-4C17-BD54-9A6960EC7F06}">
  <ds:schemaRefs/>
</ds:datastoreItem>
</file>

<file path=customXml/itemProps10.xml><?xml version="1.0" encoding="utf-8"?>
<ds:datastoreItem xmlns:ds="http://schemas.openxmlformats.org/officeDocument/2006/customXml" ds:itemID="{E4C8426F-0098-4B8E-B18F-2C37A8776F7E}">
  <ds:schemaRefs/>
</ds:datastoreItem>
</file>

<file path=customXml/itemProps11.xml><?xml version="1.0" encoding="utf-8"?>
<ds:datastoreItem xmlns:ds="http://schemas.openxmlformats.org/officeDocument/2006/customXml" ds:itemID="{F3BF92FF-AD80-45D7-954A-9D36E83B8267}">
  <ds:schemaRefs/>
</ds:datastoreItem>
</file>

<file path=customXml/itemProps12.xml><?xml version="1.0" encoding="utf-8"?>
<ds:datastoreItem xmlns:ds="http://schemas.openxmlformats.org/officeDocument/2006/customXml" ds:itemID="{831DAEB6-0DBE-40BA-A899-37029D186D04}">
  <ds:schemaRefs/>
</ds:datastoreItem>
</file>

<file path=customXml/itemProps2.xml><?xml version="1.0" encoding="utf-8"?>
<ds:datastoreItem xmlns:ds="http://schemas.openxmlformats.org/officeDocument/2006/customXml" ds:itemID="{CF1A036F-D339-46C0-BC05-C1BB8B2BF256}">
  <ds:schemaRefs/>
</ds:datastoreItem>
</file>

<file path=customXml/itemProps3.xml><?xml version="1.0" encoding="utf-8"?>
<ds:datastoreItem xmlns:ds="http://schemas.openxmlformats.org/officeDocument/2006/customXml" ds:itemID="{BA83E214-32B2-4B65-869E-2CBA6D19CD4F}">
  <ds:schemaRefs/>
</ds:datastoreItem>
</file>

<file path=customXml/itemProps4.xml><?xml version="1.0" encoding="utf-8"?>
<ds:datastoreItem xmlns:ds="http://schemas.openxmlformats.org/officeDocument/2006/customXml" ds:itemID="{91ED7997-1270-481F-9210-B0A848DF8576}">
  <ds:schemaRefs/>
</ds:datastoreItem>
</file>

<file path=customXml/itemProps5.xml><?xml version="1.0" encoding="utf-8"?>
<ds:datastoreItem xmlns:ds="http://schemas.openxmlformats.org/officeDocument/2006/customXml" ds:itemID="{889CAE8C-BB47-4C45-8264-A4D4889128F0}">
  <ds:schemaRefs/>
</ds:datastoreItem>
</file>

<file path=customXml/itemProps6.xml><?xml version="1.0" encoding="utf-8"?>
<ds:datastoreItem xmlns:ds="http://schemas.openxmlformats.org/officeDocument/2006/customXml" ds:itemID="{5FF3C004-0DF9-46FA-8815-516906BAC9AD}">
  <ds:schemaRefs/>
</ds:datastoreItem>
</file>

<file path=customXml/itemProps7.xml><?xml version="1.0" encoding="utf-8"?>
<ds:datastoreItem xmlns:ds="http://schemas.openxmlformats.org/officeDocument/2006/customXml" ds:itemID="{E33ACC8C-CAE1-42A9-8EF7-29C6263AE0FB}">
  <ds:schemaRefs/>
</ds:datastoreItem>
</file>

<file path=customXml/itemProps8.xml><?xml version="1.0" encoding="utf-8"?>
<ds:datastoreItem xmlns:ds="http://schemas.openxmlformats.org/officeDocument/2006/customXml" ds:itemID="{92DC0C16-DA17-475F-B0F1-7DDD3AC88FA3}">
  <ds:schemaRefs/>
</ds:datastoreItem>
</file>

<file path=customXml/itemProps9.xml><?xml version="1.0" encoding="utf-8"?>
<ds:datastoreItem xmlns:ds="http://schemas.openxmlformats.org/officeDocument/2006/customXml" ds:itemID="{9CDD4B1C-12F8-4FE2-B8E3-480879E632E1}">
  <ds:schemaRefs/>
</ds:datastoreItem>
</file>

<file path=docProps/app.xml><?xml version="1.0" encoding="utf-8"?>
<Properties xmlns="http://schemas.openxmlformats.org/officeDocument/2006/extended-properties" xmlns:vt="http://schemas.openxmlformats.org/officeDocument/2006/docPropsVTypes">
  <Template>1C786324</Template>
  <TotalTime>2195</TotalTime>
  <Words>914</Words>
  <Application>Microsoft Office PowerPoint</Application>
  <PresentationFormat>On-screen Show (16:9)</PresentationFormat>
  <Paragraphs>218</Paragraphs>
  <Slides>25</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Arial Narrow</vt:lpstr>
      <vt:lpstr>Calibri</vt:lpstr>
      <vt:lpstr>Courier New</vt:lpstr>
      <vt:lpstr>Georgia</vt:lpstr>
      <vt:lpstr>Söhne</vt:lpstr>
      <vt:lpstr>Wingdings</vt:lpstr>
      <vt:lpstr>1_CLA-Widescreen</vt:lpstr>
      <vt:lpstr>Statistics, Machine Learning,  and AI in Accounting</vt:lpstr>
      <vt:lpstr>Agenda</vt:lpstr>
      <vt:lpstr>Introduction</vt:lpstr>
      <vt:lpstr>Introduction</vt:lpstr>
      <vt:lpstr>Analytics in Accounting</vt:lpstr>
      <vt:lpstr>Impact of AI</vt:lpstr>
      <vt:lpstr>A Shifting Profession</vt:lpstr>
      <vt:lpstr>AI in Accounting</vt:lpstr>
      <vt:lpstr>AI in Accounting</vt:lpstr>
      <vt:lpstr>Statistical Analysis in Accounting</vt:lpstr>
      <vt:lpstr>Statistics, Machine Learning, and AI</vt:lpstr>
      <vt:lpstr>Artificial Intelligence</vt:lpstr>
      <vt:lpstr>Challenges in Integrating AI and ML in Accounting</vt:lpstr>
      <vt:lpstr>Opportunities Ahead</vt:lpstr>
      <vt:lpstr>Conclusion</vt:lpstr>
      <vt:lpstr>Introduction to Programming</vt:lpstr>
      <vt:lpstr>Why Accountants Should Learn Programming</vt:lpstr>
      <vt:lpstr>What is Programming?</vt:lpstr>
      <vt:lpstr>An Example: Automating Statement Reconciliation</vt:lpstr>
      <vt:lpstr>Introduction to Python</vt:lpstr>
      <vt:lpstr>How a Programmer Thinks: Algorithm Development &amp; Coding</vt:lpstr>
      <vt:lpstr>How a Programmer Thinks: Algorithm Development &amp; Coding</vt:lpstr>
      <vt:lpstr>Why Does Python Code Look Like This?</vt:lpstr>
      <vt:lpstr>Getting Started</vt:lpstr>
      <vt:lpstr>Getting Started with Python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July Large AI User Group Meeting</dc:title>
  <dc:creator>White, Alex</dc:creator>
  <cp:lastModifiedBy>White, Alex</cp:lastModifiedBy>
  <cp:revision>4</cp:revision>
  <dcterms:created xsi:type="dcterms:W3CDTF">2023-07-13T12:15:28Z</dcterms:created>
  <dcterms:modified xsi:type="dcterms:W3CDTF">2024-08-22T14:13:46Z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fyTimeStamp">
    <vt:lpwstr>2023-05-25T15:00:24</vt:lpwstr>
  </property>
  <property fmtid="{D5CDD505-2E9C-101B-9397-08002B2CF9AE}" pid="3" name="TemplafyTenantId">
    <vt:lpwstr>claconnect</vt:lpwstr>
  </property>
  <property fmtid="{D5CDD505-2E9C-101B-9397-08002B2CF9AE}" pid="4" name="TemplafyTemplateId">
    <vt:lpwstr>638206236216591183</vt:lpwstr>
  </property>
  <property fmtid="{D5CDD505-2E9C-101B-9397-08002B2CF9AE}" pid="5" name="TemplafyUserProfileId">
    <vt:lpwstr>638246816289704236</vt:lpwstr>
  </property>
  <property fmtid="{D5CDD505-2E9C-101B-9397-08002B2CF9AE}" pid="6" name="TemplafyLanguageCode">
    <vt:lpwstr>en-US</vt:lpwstr>
  </property>
  <property fmtid="{D5CDD505-2E9C-101B-9397-08002B2CF9AE}" pid="7" name="TemplafyFromBlank">
    <vt:bool>true</vt:bool>
  </property>
</Properties>
</file>